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4" r:id="rId5"/>
    <p:sldId id="265" r:id="rId6"/>
    <p:sldId id="266" r:id="rId7"/>
    <p:sldId id="268" r:id="rId8"/>
    <p:sldId id="269" r:id="rId9"/>
    <p:sldId id="279" r:id="rId10"/>
    <p:sldId id="292" r:id="rId11"/>
    <p:sldId id="280" r:id="rId12"/>
    <p:sldId id="261" r:id="rId13"/>
    <p:sldId id="274" r:id="rId14"/>
    <p:sldId id="276" r:id="rId15"/>
    <p:sldId id="277" r:id="rId16"/>
    <p:sldId id="278" r:id="rId17"/>
    <p:sldId id="281" r:id="rId18"/>
    <p:sldId id="270" r:id="rId19"/>
    <p:sldId id="282" r:id="rId20"/>
    <p:sldId id="283" r:id="rId21"/>
    <p:sldId id="287" r:id="rId22"/>
    <p:sldId id="285" r:id="rId23"/>
    <p:sldId id="288" r:id="rId24"/>
    <p:sldId id="289" r:id="rId25"/>
    <p:sldId id="290" r:id="rId26"/>
    <p:sldId id="291" r:id="rId27"/>
    <p:sldId id="260" r:id="rId2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2CC"/>
    <a:srgbClr val="FFD766"/>
    <a:srgbClr val="F8D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CB8C0-3E86-D2C8-4B86-8109265A9AE9}" v="87" dt="2024-03-24T13:37:08.083"/>
    <p1510:client id="{2BE55BC1-E20E-9E6B-ED66-5E52E11BABA8}" v="706" dt="2024-03-25T04:43:59.693"/>
    <p1510:client id="{2D592154-8DA6-7E7E-5734-DE869C2FD32B}" v="244" dt="2024-03-25T02:07:34.030"/>
    <p1510:client id="{9DA9A296-C1EC-0DEF-1A27-C6C224804602}" v="104" dt="2024-03-25T01:42:28.501"/>
    <p1510:client id="{CE7F9E67-BBB2-BCC6-719F-5BB7317D2CE1}" v="441" dt="2024-03-25T01:28:42.470"/>
    <p1510:client id="{D113F3D8-3593-224E-F4CE-F859CE18D181}" v="380" dt="2024-03-25T01:38:35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6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차수빈(통계학과)" userId="S::dorocy02@i.ewha.ac.kr::754b9cab-28ec-40a9-ab6e-e2ef21c99d49" providerId="AD" clId="Web-{047CB8C0-3E86-D2C8-4B86-8109265A9AE9}"/>
    <pc:docChg chg="modSld">
      <pc:chgData name="차수빈(통계학과)" userId="S::dorocy02@i.ewha.ac.kr::754b9cab-28ec-40a9-ab6e-e2ef21c99d49" providerId="AD" clId="Web-{047CB8C0-3E86-D2C8-4B86-8109265A9AE9}" dt="2024-03-24T13:37:07.333" v="46" actId="20577"/>
      <pc:docMkLst>
        <pc:docMk/>
      </pc:docMkLst>
      <pc:sldChg chg="modSp">
        <pc:chgData name="차수빈(통계학과)" userId="S::dorocy02@i.ewha.ac.kr::754b9cab-28ec-40a9-ab6e-e2ef21c99d49" providerId="AD" clId="Web-{047CB8C0-3E86-D2C8-4B86-8109265A9AE9}" dt="2024-03-24T13:37:07.333" v="46" actId="20577"/>
        <pc:sldMkLst>
          <pc:docMk/>
          <pc:sldMk cId="0" sldId="256"/>
        </pc:sldMkLst>
        <pc:spChg chg="mod">
          <ac:chgData name="차수빈(통계학과)" userId="S::dorocy02@i.ewha.ac.kr::754b9cab-28ec-40a9-ab6e-e2ef21c99d49" providerId="AD" clId="Web-{047CB8C0-3E86-D2C8-4B86-8109265A9AE9}" dt="2024-03-24T13:36:26.129" v="42" actId="20577"/>
          <ac:spMkLst>
            <pc:docMk/>
            <pc:sldMk cId="0" sldId="256"/>
            <ac:spMk id="3" creationId="{8D0B658B-BCEF-4B5C-870D-35BBC3882DBB}"/>
          </ac:spMkLst>
        </pc:spChg>
        <pc:spChg chg="mod">
          <ac:chgData name="차수빈(통계학과)" userId="S::dorocy02@i.ewha.ac.kr::754b9cab-28ec-40a9-ab6e-e2ef21c99d49" providerId="AD" clId="Web-{047CB8C0-3E86-D2C8-4B86-8109265A9AE9}" dt="2024-03-24T13:37:07.333" v="46" actId="20577"/>
          <ac:spMkLst>
            <pc:docMk/>
            <pc:sldMk cId="0" sldId="256"/>
            <ac:spMk id="4" creationId="{40B96339-CF42-4896-9AF0-3A5824BC743F}"/>
          </ac:spMkLst>
        </pc:spChg>
      </pc:sldChg>
    </pc:docChg>
  </pc:docChgLst>
  <pc:docChgLst>
    <pc:chgData name="차수빈(통계학과)" userId="S::dorocy02@i.ewha.ac.kr::754b9cab-28ec-40a9-ab6e-e2ef21c99d49" providerId="AD" clId="Web-{CE7F9E67-BBB2-BCC6-719F-5BB7317D2CE1}"/>
    <pc:docChg chg="addSld modSld">
      <pc:chgData name="차수빈(통계학과)" userId="S::dorocy02@i.ewha.ac.kr::754b9cab-28ec-40a9-ab6e-e2ef21c99d49" providerId="AD" clId="Web-{CE7F9E67-BBB2-BCC6-719F-5BB7317D2CE1}" dt="2024-03-25T01:28:40.298" v="273" actId="20577"/>
      <pc:docMkLst>
        <pc:docMk/>
      </pc:docMkLst>
      <pc:sldChg chg="modSp">
        <pc:chgData name="차수빈(통계학과)" userId="S::dorocy02@i.ewha.ac.kr::754b9cab-28ec-40a9-ab6e-e2ef21c99d49" providerId="AD" clId="Web-{CE7F9E67-BBB2-BCC6-719F-5BB7317D2CE1}" dt="2024-03-25T01:12:43.972" v="11" actId="20577"/>
        <pc:sldMkLst>
          <pc:docMk/>
          <pc:sldMk cId="0" sldId="258"/>
        </pc:sldMkLst>
        <pc:spChg chg="mod">
          <ac:chgData name="차수빈(통계학과)" userId="S::dorocy02@i.ewha.ac.kr::754b9cab-28ec-40a9-ab6e-e2ef21c99d49" providerId="AD" clId="Web-{CE7F9E67-BBB2-BCC6-719F-5BB7317D2CE1}" dt="2024-03-25T01:12:43.972" v="11" actId="20577"/>
          <ac:spMkLst>
            <pc:docMk/>
            <pc:sldMk cId="0" sldId="258"/>
            <ac:spMk id="3" creationId="{163B5F6C-2A87-45A7-BF19-CD237E48C4C4}"/>
          </ac:spMkLst>
        </pc:spChg>
      </pc:sldChg>
      <pc:sldChg chg="addSp delSp modSp">
        <pc:chgData name="차수빈(통계학과)" userId="S::dorocy02@i.ewha.ac.kr::754b9cab-28ec-40a9-ab6e-e2ef21c99d49" providerId="AD" clId="Web-{CE7F9E67-BBB2-BCC6-719F-5BB7317D2CE1}" dt="2024-03-25T01:26:34.103" v="263" actId="14100"/>
        <pc:sldMkLst>
          <pc:docMk/>
          <pc:sldMk cId="0" sldId="259"/>
        </pc:sldMkLst>
        <pc:spChg chg="mod">
          <ac:chgData name="차수빈(통계학과)" userId="S::dorocy02@i.ewha.ac.kr::754b9cab-28ec-40a9-ab6e-e2ef21c99d49" providerId="AD" clId="Web-{CE7F9E67-BBB2-BCC6-719F-5BB7317D2CE1}" dt="2024-03-25T01:18:21.837" v="120" actId="1076"/>
          <ac:spMkLst>
            <pc:docMk/>
            <pc:sldMk cId="0" sldId="259"/>
            <ac:spMk id="3" creationId="{CCA97DD6-6782-4D6B-B88A-0567D2DE2EF8}"/>
          </ac:spMkLst>
        </pc:spChg>
        <pc:spChg chg="del">
          <ac:chgData name="차수빈(통계학과)" userId="S::dorocy02@i.ewha.ac.kr::754b9cab-28ec-40a9-ab6e-e2ef21c99d49" providerId="AD" clId="Web-{CE7F9E67-BBB2-BCC6-719F-5BB7317D2CE1}" dt="2024-03-25T01:14:15.071" v="17"/>
          <ac:spMkLst>
            <pc:docMk/>
            <pc:sldMk cId="0" sldId="259"/>
            <ac:spMk id="4" creationId="{25615C61-21E6-479A-AEDF-0797C60D5A55}"/>
          </ac:spMkLst>
        </pc:spChg>
        <pc:spChg chg="del">
          <ac:chgData name="차수빈(통계학과)" userId="S::dorocy02@i.ewha.ac.kr::754b9cab-28ec-40a9-ab6e-e2ef21c99d49" providerId="AD" clId="Web-{CE7F9E67-BBB2-BCC6-719F-5BB7317D2CE1}" dt="2024-03-25T01:14:17.634" v="18"/>
          <ac:spMkLst>
            <pc:docMk/>
            <pc:sldMk cId="0" sldId="259"/>
            <ac:spMk id="5" creationId="{3EC5D0A7-CF8D-42D7-9BE5-6C5EA10DCAD7}"/>
          </ac:spMkLst>
        </pc:spChg>
        <pc:spChg chg="mod">
          <ac:chgData name="차수빈(통계학과)" userId="S::dorocy02@i.ewha.ac.kr::754b9cab-28ec-40a9-ab6e-e2ef21c99d49" providerId="AD" clId="Web-{CE7F9E67-BBB2-BCC6-719F-5BB7317D2CE1}" dt="2024-03-25T01:25:18.801" v="258" actId="20577"/>
          <ac:spMkLst>
            <pc:docMk/>
            <pc:sldMk cId="0" sldId="259"/>
            <ac:spMk id="6" creationId="{9F883C64-2400-433D-96E4-21D520A36DD9}"/>
          </ac:spMkLst>
        </pc:spChg>
        <pc:picChg chg="add mod">
          <ac:chgData name="차수빈(통계학과)" userId="S::dorocy02@i.ewha.ac.kr::754b9cab-28ec-40a9-ab6e-e2ef21c99d49" providerId="AD" clId="Web-{CE7F9E67-BBB2-BCC6-719F-5BB7317D2CE1}" dt="2024-03-25T01:26:34.103" v="263" actId="14100"/>
          <ac:picMkLst>
            <pc:docMk/>
            <pc:sldMk cId="0" sldId="259"/>
            <ac:picMk id="7" creationId="{B64645E1-03B1-F961-A76F-E0B68B7D20C4}"/>
          </ac:picMkLst>
        </pc:picChg>
      </pc:sldChg>
      <pc:sldChg chg="add replId">
        <pc:chgData name="차수빈(통계학과)" userId="S::dorocy02@i.ewha.ac.kr::754b9cab-28ec-40a9-ab6e-e2ef21c99d49" providerId="AD" clId="Web-{CE7F9E67-BBB2-BCC6-719F-5BB7317D2CE1}" dt="2024-03-25T01:12:01.938" v="0"/>
        <pc:sldMkLst>
          <pc:docMk/>
          <pc:sldMk cId="2492334539" sldId="261"/>
        </pc:sldMkLst>
      </pc:sldChg>
      <pc:sldChg chg="add replId">
        <pc:chgData name="차수빈(통계학과)" userId="S::dorocy02@i.ewha.ac.kr::754b9cab-28ec-40a9-ab6e-e2ef21c99d49" providerId="AD" clId="Web-{CE7F9E67-BBB2-BCC6-719F-5BB7317D2CE1}" dt="2024-03-25T01:12:04.813" v="1"/>
        <pc:sldMkLst>
          <pc:docMk/>
          <pc:sldMk cId="1110579366" sldId="262"/>
        </pc:sldMkLst>
      </pc:sldChg>
      <pc:sldChg chg="add replId">
        <pc:chgData name="차수빈(통계학과)" userId="S::dorocy02@i.ewha.ac.kr::754b9cab-28ec-40a9-ab6e-e2ef21c99d49" providerId="AD" clId="Web-{CE7F9E67-BBB2-BCC6-719F-5BB7317D2CE1}" dt="2024-03-25T01:12:07.251" v="2"/>
        <pc:sldMkLst>
          <pc:docMk/>
          <pc:sldMk cId="4105073208" sldId="263"/>
        </pc:sldMkLst>
      </pc:sldChg>
      <pc:sldChg chg="delSp modSp add replId">
        <pc:chgData name="차수빈(통계학과)" userId="S::dorocy02@i.ewha.ac.kr::754b9cab-28ec-40a9-ab6e-e2ef21c99d49" providerId="AD" clId="Web-{CE7F9E67-BBB2-BCC6-719F-5BB7317D2CE1}" dt="2024-03-25T01:28:40.298" v="273" actId="20577"/>
        <pc:sldMkLst>
          <pc:docMk/>
          <pc:sldMk cId="3672919279" sldId="264"/>
        </pc:sldMkLst>
        <pc:spChg chg="mod">
          <ac:chgData name="차수빈(통계학과)" userId="S::dorocy02@i.ewha.ac.kr::754b9cab-28ec-40a9-ab6e-e2ef21c99d49" providerId="AD" clId="Web-{CE7F9E67-BBB2-BCC6-719F-5BB7317D2CE1}" dt="2024-03-25T01:28:40.298" v="273" actId="20577"/>
          <ac:spMkLst>
            <pc:docMk/>
            <pc:sldMk cId="3672919279" sldId="264"/>
            <ac:spMk id="6" creationId="{9F883C64-2400-433D-96E4-21D520A36DD9}"/>
          </ac:spMkLst>
        </pc:spChg>
        <pc:picChg chg="del">
          <ac:chgData name="차수빈(통계학과)" userId="S::dorocy02@i.ewha.ac.kr::754b9cab-28ec-40a9-ab6e-e2ef21c99d49" providerId="AD" clId="Web-{CE7F9E67-BBB2-BCC6-719F-5BB7317D2CE1}" dt="2024-03-25T01:27:06.323" v="265"/>
          <ac:picMkLst>
            <pc:docMk/>
            <pc:sldMk cId="3672919279" sldId="264"/>
            <ac:picMk id="7" creationId="{B64645E1-03B1-F961-A76F-E0B68B7D20C4}"/>
          </ac:picMkLst>
        </pc:picChg>
      </pc:sldChg>
    </pc:docChg>
  </pc:docChgLst>
  <pc:docChgLst>
    <pc:chgData name="차수빈(통계학과)" userId="S::dorocy02@i.ewha.ac.kr::754b9cab-28ec-40a9-ab6e-e2ef21c99d49" providerId="AD" clId="Web-{D113F3D8-3593-224E-F4CE-F859CE18D181}"/>
    <pc:docChg chg="addSld modSld">
      <pc:chgData name="차수빈(통계학과)" userId="S::dorocy02@i.ewha.ac.kr::754b9cab-28ec-40a9-ab6e-e2ef21c99d49" providerId="AD" clId="Web-{D113F3D8-3593-224E-F4CE-F859CE18D181}" dt="2024-03-25T01:38:35.730" v="202"/>
      <pc:docMkLst>
        <pc:docMk/>
      </pc:docMkLst>
      <pc:sldChg chg="addSp modSp">
        <pc:chgData name="차수빈(통계학과)" userId="S::dorocy02@i.ewha.ac.kr::754b9cab-28ec-40a9-ab6e-e2ef21c99d49" providerId="AD" clId="Web-{D113F3D8-3593-224E-F4CE-F859CE18D181}" dt="2024-03-25T01:38:18.650" v="199" actId="20577"/>
        <pc:sldMkLst>
          <pc:docMk/>
          <pc:sldMk cId="3672919279" sldId="264"/>
        </pc:sldMkLst>
        <pc:spChg chg="add mod">
          <ac:chgData name="차수빈(통계학과)" userId="S::dorocy02@i.ewha.ac.kr::754b9cab-28ec-40a9-ab6e-e2ef21c99d49" providerId="AD" clId="Web-{D113F3D8-3593-224E-F4CE-F859CE18D181}" dt="2024-03-25T01:34:43.607" v="118" actId="1076"/>
          <ac:spMkLst>
            <pc:docMk/>
            <pc:sldMk cId="3672919279" sldId="264"/>
            <ac:spMk id="4" creationId="{97AA72E1-050F-1033-16E9-226B400ED651}"/>
          </ac:spMkLst>
        </pc:spChg>
        <pc:spChg chg="mod">
          <ac:chgData name="차수빈(통계학과)" userId="S::dorocy02@i.ewha.ac.kr::754b9cab-28ec-40a9-ab6e-e2ef21c99d49" providerId="AD" clId="Web-{D113F3D8-3593-224E-F4CE-F859CE18D181}" dt="2024-03-25T01:38:18.650" v="199" actId="20577"/>
          <ac:spMkLst>
            <pc:docMk/>
            <pc:sldMk cId="3672919279" sldId="264"/>
            <ac:spMk id="6" creationId="{9F883C64-2400-433D-96E4-21D520A36DD9}"/>
          </ac:spMkLst>
        </pc:spChg>
      </pc:sldChg>
      <pc:sldChg chg="addSp delSp add replId">
        <pc:chgData name="차수빈(통계학과)" userId="S::dorocy02@i.ewha.ac.kr::754b9cab-28ec-40a9-ab6e-e2ef21c99d49" providerId="AD" clId="Web-{D113F3D8-3593-224E-F4CE-F859CE18D181}" dt="2024-03-25T01:38:35.730" v="202"/>
        <pc:sldMkLst>
          <pc:docMk/>
          <pc:sldMk cId="1601602100" sldId="265"/>
        </pc:sldMkLst>
        <pc:spChg chg="add del">
          <ac:chgData name="차수빈(통계학과)" userId="S::dorocy02@i.ewha.ac.kr::754b9cab-28ec-40a9-ab6e-e2ef21c99d49" providerId="AD" clId="Web-{D113F3D8-3593-224E-F4CE-F859CE18D181}" dt="2024-03-25T01:38:35.730" v="202"/>
          <ac:spMkLst>
            <pc:docMk/>
            <pc:sldMk cId="1601602100" sldId="265"/>
            <ac:spMk id="4" creationId="{97AA72E1-050F-1033-16E9-226B400ED651}"/>
          </ac:spMkLst>
        </pc:spChg>
      </pc:sldChg>
    </pc:docChg>
  </pc:docChgLst>
  <pc:docChgLst>
    <pc:chgData name="차수빈(통계학과)" userId="S::dorocy02@i.ewha.ac.kr::754b9cab-28ec-40a9-ab6e-e2ef21c99d49" providerId="AD" clId="Web-{9DA9A296-C1EC-0DEF-1A27-C6C224804602}"/>
    <pc:docChg chg="addSld delSld modSld">
      <pc:chgData name="차수빈(통계학과)" userId="S::dorocy02@i.ewha.ac.kr::754b9cab-28ec-40a9-ab6e-e2ef21c99d49" providerId="AD" clId="Web-{9DA9A296-C1EC-0DEF-1A27-C6C224804602}" dt="2024-03-25T01:42:28.501" v="57" actId="20577"/>
      <pc:docMkLst>
        <pc:docMk/>
      </pc:docMkLst>
      <pc:sldChg chg="modSp">
        <pc:chgData name="차수빈(통계학과)" userId="S::dorocy02@i.ewha.ac.kr::754b9cab-28ec-40a9-ab6e-e2ef21c99d49" providerId="AD" clId="Web-{9DA9A296-C1EC-0DEF-1A27-C6C224804602}" dt="2024-03-25T01:42:28.501" v="57" actId="20577"/>
        <pc:sldMkLst>
          <pc:docMk/>
          <pc:sldMk cId="3672919279" sldId="264"/>
        </pc:sldMkLst>
        <pc:spChg chg="mod">
          <ac:chgData name="차수빈(통계학과)" userId="S::dorocy02@i.ewha.ac.kr::754b9cab-28ec-40a9-ab6e-e2ef21c99d49" providerId="AD" clId="Web-{9DA9A296-C1EC-0DEF-1A27-C6C224804602}" dt="2024-03-25T01:42:28.501" v="57" actId="20577"/>
          <ac:spMkLst>
            <pc:docMk/>
            <pc:sldMk cId="3672919279" sldId="264"/>
            <ac:spMk id="6" creationId="{9F883C64-2400-433D-96E4-21D520A36DD9}"/>
          </ac:spMkLst>
        </pc:spChg>
      </pc:sldChg>
      <pc:sldChg chg="delSp modSp">
        <pc:chgData name="차수빈(통계학과)" userId="S::dorocy02@i.ewha.ac.kr::754b9cab-28ec-40a9-ab6e-e2ef21c99d49" providerId="AD" clId="Web-{9DA9A296-C1EC-0DEF-1A27-C6C224804602}" dt="2024-03-25T01:42:06.281" v="55" actId="20577"/>
        <pc:sldMkLst>
          <pc:docMk/>
          <pc:sldMk cId="1601602100" sldId="265"/>
        </pc:sldMkLst>
        <pc:spChg chg="del">
          <ac:chgData name="차수빈(통계학과)" userId="S::dorocy02@i.ewha.ac.kr::754b9cab-28ec-40a9-ab6e-e2ef21c99d49" providerId="AD" clId="Web-{9DA9A296-C1EC-0DEF-1A27-C6C224804602}" dt="2024-03-25T01:38:49.258" v="0"/>
          <ac:spMkLst>
            <pc:docMk/>
            <pc:sldMk cId="1601602100" sldId="265"/>
            <ac:spMk id="4" creationId="{97AA72E1-050F-1033-16E9-226B400ED651}"/>
          </ac:spMkLst>
        </pc:spChg>
        <pc:spChg chg="mod">
          <ac:chgData name="차수빈(통계학과)" userId="S::dorocy02@i.ewha.ac.kr::754b9cab-28ec-40a9-ab6e-e2ef21c99d49" providerId="AD" clId="Web-{9DA9A296-C1EC-0DEF-1A27-C6C224804602}" dt="2024-03-25T01:42:06.281" v="55" actId="20577"/>
          <ac:spMkLst>
            <pc:docMk/>
            <pc:sldMk cId="1601602100" sldId="265"/>
            <ac:spMk id="6" creationId="{9F883C64-2400-433D-96E4-21D520A36DD9}"/>
          </ac:spMkLst>
        </pc:spChg>
      </pc:sldChg>
      <pc:sldChg chg="add del">
        <pc:chgData name="차수빈(통계학과)" userId="S::dorocy02@i.ewha.ac.kr::754b9cab-28ec-40a9-ab6e-e2ef21c99d49" providerId="AD" clId="Web-{9DA9A296-C1EC-0DEF-1A27-C6C224804602}" dt="2024-03-25T01:39:01.555" v="5"/>
        <pc:sldMkLst>
          <pc:docMk/>
          <pc:sldMk cId="1856972872" sldId="266"/>
        </pc:sldMkLst>
      </pc:sldChg>
    </pc:docChg>
  </pc:docChgLst>
  <pc:docChgLst>
    <pc:chgData name="차수빈(통계학과)" userId="S::dorocy02@i.ewha.ac.kr::754b9cab-28ec-40a9-ab6e-e2ef21c99d49" providerId="AD" clId="Web-{2BE55BC1-E20E-9E6B-ED66-5E52E11BABA8}"/>
    <pc:docChg chg="addSld delSld modSld">
      <pc:chgData name="차수빈(통계학과)" userId="S::dorocy02@i.ewha.ac.kr::754b9cab-28ec-40a9-ab6e-e2ef21c99d49" providerId="AD" clId="Web-{2BE55BC1-E20E-9E6B-ED66-5E52E11BABA8}" dt="2024-03-25T04:43:59.693" v="386" actId="14100"/>
      <pc:docMkLst>
        <pc:docMk/>
      </pc:docMkLst>
      <pc:sldChg chg="modSp">
        <pc:chgData name="차수빈(통계학과)" userId="S::dorocy02@i.ewha.ac.kr::754b9cab-28ec-40a9-ab6e-e2ef21c99d49" providerId="AD" clId="Web-{2BE55BC1-E20E-9E6B-ED66-5E52E11BABA8}" dt="2024-03-25T04:34:00.194" v="115" actId="20577"/>
        <pc:sldMkLst>
          <pc:docMk/>
          <pc:sldMk cId="1601602100" sldId="265"/>
        </pc:sldMkLst>
        <pc:spChg chg="mod">
          <ac:chgData name="차수빈(통계학과)" userId="S::dorocy02@i.ewha.ac.kr::754b9cab-28ec-40a9-ab6e-e2ef21c99d49" providerId="AD" clId="Web-{2BE55BC1-E20E-9E6B-ED66-5E52E11BABA8}" dt="2024-03-25T04:34:00.194" v="115" actId="20577"/>
          <ac:spMkLst>
            <pc:docMk/>
            <pc:sldMk cId="1601602100" sldId="265"/>
            <ac:spMk id="6" creationId="{9F883C64-2400-433D-96E4-21D520A36DD9}"/>
          </ac:spMkLst>
        </pc:spChg>
        <pc:picChg chg="mod">
          <ac:chgData name="차수빈(통계학과)" userId="S::dorocy02@i.ewha.ac.kr::754b9cab-28ec-40a9-ab6e-e2ef21c99d49" providerId="AD" clId="Web-{2BE55BC1-E20E-9E6B-ED66-5E52E11BABA8}" dt="2024-03-25T04:08:01.526" v="64" actId="14100"/>
          <ac:picMkLst>
            <pc:docMk/>
            <pc:sldMk cId="1601602100" sldId="265"/>
            <ac:picMk id="5" creationId="{E17A9DB6-1DD6-BACF-73C6-B0C239B38440}"/>
          </ac:picMkLst>
        </pc:picChg>
        <pc:picChg chg="mod">
          <ac:chgData name="차수빈(통계학과)" userId="S::dorocy02@i.ewha.ac.kr::754b9cab-28ec-40a9-ab6e-e2ef21c99d49" providerId="AD" clId="Web-{2BE55BC1-E20E-9E6B-ED66-5E52E11BABA8}" dt="2024-03-25T04:08:08.182" v="66" actId="14100"/>
          <ac:picMkLst>
            <pc:docMk/>
            <pc:sldMk cId="1601602100" sldId="265"/>
            <ac:picMk id="8" creationId="{54D28728-CEBD-BC0D-DBFA-6E8289255C7A}"/>
          </ac:picMkLst>
        </pc:picChg>
      </pc:sldChg>
      <pc:sldChg chg="addSp delSp modSp">
        <pc:chgData name="차수빈(통계학과)" userId="S::dorocy02@i.ewha.ac.kr::754b9cab-28ec-40a9-ab6e-e2ef21c99d49" providerId="AD" clId="Web-{2BE55BC1-E20E-9E6B-ED66-5E52E11BABA8}" dt="2024-03-25T04:34:40.916" v="116" actId="20577"/>
        <pc:sldMkLst>
          <pc:docMk/>
          <pc:sldMk cId="2362877399" sldId="266"/>
        </pc:sldMkLst>
        <pc:spChg chg="add mod">
          <ac:chgData name="차수빈(통계학과)" userId="S::dorocy02@i.ewha.ac.kr::754b9cab-28ec-40a9-ab6e-e2ef21c99d49" providerId="AD" clId="Web-{2BE55BC1-E20E-9E6B-ED66-5E52E11BABA8}" dt="2024-03-25T04:02:14.345" v="25" actId="1076"/>
          <ac:spMkLst>
            <pc:docMk/>
            <pc:sldMk cId="2362877399" sldId="266"/>
            <ac:spMk id="4" creationId="{4615A097-A334-66F8-F979-AE651EDF8261}"/>
          </ac:spMkLst>
        </pc:spChg>
        <pc:spChg chg="mod">
          <ac:chgData name="차수빈(통계학과)" userId="S::dorocy02@i.ewha.ac.kr::754b9cab-28ec-40a9-ab6e-e2ef21c99d49" providerId="AD" clId="Web-{2BE55BC1-E20E-9E6B-ED66-5E52E11BABA8}" dt="2024-03-25T04:34:40.916" v="116" actId="20577"/>
          <ac:spMkLst>
            <pc:docMk/>
            <pc:sldMk cId="2362877399" sldId="266"/>
            <ac:spMk id="6" creationId="{9F883C64-2400-433D-96E4-21D520A36DD9}"/>
          </ac:spMkLst>
        </pc:spChg>
        <pc:spChg chg="add mod">
          <ac:chgData name="차수빈(통계학과)" userId="S::dorocy02@i.ewha.ac.kr::754b9cab-28ec-40a9-ab6e-e2ef21c99d49" providerId="AD" clId="Web-{2BE55BC1-E20E-9E6B-ED66-5E52E11BABA8}" dt="2024-03-25T04:07:14.915" v="60"/>
          <ac:spMkLst>
            <pc:docMk/>
            <pc:sldMk cId="2362877399" sldId="266"/>
            <ac:spMk id="8" creationId="{9820B262-016E-95C6-1198-8F79645F3BB1}"/>
          </ac:spMkLst>
        </pc:spChg>
        <pc:spChg chg="add mod">
          <ac:chgData name="차수빈(통계학과)" userId="S::dorocy02@i.ewha.ac.kr::754b9cab-28ec-40a9-ab6e-e2ef21c99d49" providerId="AD" clId="Web-{2BE55BC1-E20E-9E6B-ED66-5E52E11BABA8}" dt="2024-03-25T04:07:26.431" v="63" actId="14100"/>
          <ac:spMkLst>
            <pc:docMk/>
            <pc:sldMk cId="2362877399" sldId="266"/>
            <ac:spMk id="9" creationId="{1A149455-129C-E0C4-7304-3B824F409364}"/>
          </ac:spMkLst>
        </pc:spChg>
        <pc:picChg chg="add del mod modCrop">
          <ac:chgData name="차수빈(통계학과)" userId="S::dorocy02@i.ewha.ac.kr::754b9cab-28ec-40a9-ab6e-e2ef21c99d49" providerId="AD" clId="Web-{2BE55BC1-E20E-9E6B-ED66-5E52E11BABA8}" dt="2024-03-25T04:04:58.865" v="41"/>
          <ac:picMkLst>
            <pc:docMk/>
            <pc:sldMk cId="2362877399" sldId="266"/>
            <ac:picMk id="5" creationId="{3CC640DB-4E03-C730-05B2-EC080C724B13}"/>
          </ac:picMkLst>
        </pc:picChg>
        <pc:picChg chg="add mod modCrop">
          <ac:chgData name="차수빈(통계학과)" userId="S::dorocy02@i.ewha.ac.kr::754b9cab-28ec-40a9-ab6e-e2ef21c99d49" providerId="AD" clId="Web-{2BE55BC1-E20E-9E6B-ED66-5E52E11BABA8}" dt="2024-03-25T04:06:27.242" v="56" actId="1076"/>
          <ac:picMkLst>
            <pc:docMk/>
            <pc:sldMk cId="2362877399" sldId="266"/>
            <ac:picMk id="7" creationId="{3CBCF82D-0AA9-8FA7-5868-AF7F8AFCEF2A}"/>
          </ac:picMkLst>
        </pc:picChg>
      </pc:sldChg>
      <pc:sldChg chg="addSp delSp modSp add replId">
        <pc:chgData name="차수빈(통계학과)" userId="S::dorocy02@i.ewha.ac.kr::754b9cab-28ec-40a9-ab6e-e2ef21c99d49" providerId="AD" clId="Web-{2BE55BC1-E20E-9E6B-ED66-5E52E11BABA8}" dt="2024-03-25T04:41:12.289" v="375" actId="20577"/>
        <pc:sldMkLst>
          <pc:docMk/>
          <pc:sldMk cId="2188952128" sldId="267"/>
        </pc:sldMkLst>
        <pc:spChg chg="mod">
          <ac:chgData name="차수빈(통계학과)" userId="S::dorocy02@i.ewha.ac.kr::754b9cab-28ec-40a9-ab6e-e2ef21c99d49" providerId="AD" clId="Web-{2BE55BC1-E20E-9E6B-ED66-5E52E11BABA8}" dt="2024-03-25T04:41:12.289" v="375" actId="20577"/>
          <ac:spMkLst>
            <pc:docMk/>
            <pc:sldMk cId="2188952128" sldId="267"/>
            <ac:spMk id="6" creationId="{9F883C64-2400-433D-96E4-21D520A36DD9}"/>
          </ac:spMkLst>
        </pc:spChg>
        <pc:picChg chg="add del mod">
          <ac:chgData name="차수빈(통계학과)" userId="S::dorocy02@i.ewha.ac.kr::754b9cab-28ec-40a9-ab6e-e2ef21c99d49" providerId="AD" clId="Web-{2BE55BC1-E20E-9E6B-ED66-5E52E11BABA8}" dt="2024-03-25T04:39:22.703" v="364"/>
          <ac:picMkLst>
            <pc:docMk/>
            <pc:sldMk cId="2188952128" sldId="267"/>
            <ac:picMk id="4" creationId="{6959553F-D4AF-5655-8002-3A2949ECC55F}"/>
          </ac:picMkLst>
        </pc:picChg>
        <pc:picChg chg="del">
          <ac:chgData name="차수빈(통계학과)" userId="S::dorocy02@i.ewha.ac.kr::754b9cab-28ec-40a9-ab6e-e2ef21c99d49" providerId="AD" clId="Web-{2BE55BC1-E20E-9E6B-ED66-5E52E11BABA8}" dt="2024-03-25T04:35:09.981" v="118"/>
          <ac:picMkLst>
            <pc:docMk/>
            <pc:sldMk cId="2188952128" sldId="267"/>
            <ac:picMk id="5" creationId="{E17A9DB6-1DD6-BACF-73C6-B0C239B38440}"/>
          </ac:picMkLst>
        </pc:picChg>
        <pc:picChg chg="add mod">
          <ac:chgData name="차수빈(통계학과)" userId="S::dorocy02@i.ewha.ac.kr::754b9cab-28ec-40a9-ab6e-e2ef21c99d49" providerId="AD" clId="Web-{2BE55BC1-E20E-9E6B-ED66-5E52E11BABA8}" dt="2024-03-25T04:39:53.221" v="371" actId="1076"/>
          <ac:picMkLst>
            <pc:docMk/>
            <pc:sldMk cId="2188952128" sldId="267"/>
            <ac:picMk id="7" creationId="{252650D3-8ED4-1797-88A3-8212FD15A3A1}"/>
          </ac:picMkLst>
        </pc:picChg>
        <pc:picChg chg="del">
          <ac:chgData name="차수빈(통계학과)" userId="S::dorocy02@i.ewha.ac.kr::754b9cab-28ec-40a9-ab6e-e2ef21c99d49" providerId="AD" clId="Web-{2BE55BC1-E20E-9E6B-ED66-5E52E11BABA8}" dt="2024-03-25T04:35:12.153" v="119"/>
          <ac:picMkLst>
            <pc:docMk/>
            <pc:sldMk cId="2188952128" sldId="267"/>
            <ac:picMk id="8" creationId="{54D28728-CEBD-BC0D-DBFA-6E8289255C7A}"/>
          </ac:picMkLst>
        </pc:picChg>
      </pc:sldChg>
      <pc:sldChg chg="addSp delSp modSp add replId">
        <pc:chgData name="차수빈(통계학과)" userId="S::dorocy02@i.ewha.ac.kr::754b9cab-28ec-40a9-ab6e-e2ef21c99d49" providerId="AD" clId="Web-{2BE55BC1-E20E-9E6B-ED66-5E52E11BABA8}" dt="2024-03-25T04:43:59.693" v="386" actId="14100"/>
        <pc:sldMkLst>
          <pc:docMk/>
          <pc:sldMk cId="114670045" sldId="268"/>
        </pc:sldMkLst>
        <pc:spChg chg="del">
          <ac:chgData name="차수빈(통계학과)" userId="S::dorocy02@i.ewha.ac.kr::754b9cab-28ec-40a9-ab6e-e2ef21c99d49" providerId="AD" clId="Web-{2BE55BC1-E20E-9E6B-ED66-5E52E11BABA8}" dt="2024-03-25T04:41:42.151" v="379"/>
          <ac:spMkLst>
            <pc:docMk/>
            <pc:sldMk cId="114670045" sldId="268"/>
            <ac:spMk id="8" creationId="{9820B262-016E-95C6-1198-8F79645F3BB1}"/>
          </ac:spMkLst>
        </pc:spChg>
        <pc:spChg chg="del">
          <ac:chgData name="차수빈(통계학과)" userId="S::dorocy02@i.ewha.ac.kr::754b9cab-28ec-40a9-ab6e-e2ef21c99d49" providerId="AD" clId="Web-{2BE55BC1-E20E-9E6B-ED66-5E52E11BABA8}" dt="2024-03-25T04:41:41.229" v="378"/>
          <ac:spMkLst>
            <pc:docMk/>
            <pc:sldMk cId="114670045" sldId="268"/>
            <ac:spMk id="9" creationId="{1A149455-129C-E0C4-7304-3B824F409364}"/>
          </ac:spMkLst>
        </pc:spChg>
        <pc:picChg chg="add mod modCrop">
          <ac:chgData name="차수빈(통계학과)" userId="S::dorocy02@i.ewha.ac.kr::754b9cab-28ec-40a9-ab6e-e2ef21c99d49" providerId="AD" clId="Web-{2BE55BC1-E20E-9E6B-ED66-5E52E11BABA8}" dt="2024-03-25T04:43:59.693" v="386" actId="14100"/>
          <ac:picMkLst>
            <pc:docMk/>
            <pc:sldMk cId="114670045" sldId="268"/>
            <ac:picMk id="5" creationId="{EE411B71-6D1C-8DAE-4A03-EDEF8FF64F1A}"/>
          </ac:picMkLst>
        </pc:picChg>
        <pc:picChg chg="del">
          <ac:chgData name="차수빈(통계학과)" userId="S::dorocy02@i.ewha.ac.kr::754b9cab-28ec-40a9-ab6e-e2ef21c99d49" providerId="AD" clId="Web-{2BE55BC1-E20E-9E6B-ED66-5E52E11BABA8}" dt="2024-03-25T04:41:39.745" v="377"/>
          <ac:picMkLst>
            <pc:docMk/>
            <pc:sldMk cId="114670045" sldId="268"/>
            <ac:picMk id="7" creationId="{3CBCF82D-0AA9-8FA7-5868-AF7F8AFCEF2A}"/>
          </ac:picMkLst>
        </pc:picChg>
      </pc:sldChg>
      <pc:sldChg chg="add del replId">
        <pc:chgData name="차수빈(통계학과)" userId="S::dorocy02@i.ewha.ac.kr::754b9cab-28ec-40a9-ab6e-e2ef21c99d49" providerId="AD" clId="Web-{2BE55BC1-E20E-9E6B-ED66-5E52E11BABA8}" dt="2024-03-25T04:37:59.884" v="299"/>
        <pc:sldMkLst>
          <pc:docMk/>
          <pc:sldMk cId="4052137118" sldId="268"/>
        </pc:sldMkLst>
      </pc:sldChg>
    </pc:docChg>
  </pc:docChgLst>
  <pc:docChgLst>
    <pc:chgData name="차수빈(통계학과)" userId="S::dorocy02@i.ewha.ac.kr::754b9cab-28ec-40a9-ab6e-e2ef21c99d49" providerId="AD" clId="Web-{2D592154-8DA6-7E7E-5734-DE869C2FD32B}"/>
    <pc:docChg chg="addSld modSld">
      <pc:chgData name="차수빈(통계학과)" userId="S::dorocy02@i.ewha.ac.kr::754b9cab-28ec-40a9-ab6e-e2ef21c99d49" providerId="AD" clId="Web-{2D592154-8DA6-7E7E-5734-DE869C2FD32B}" dt="2024-03-25T02:07:34.030" v="158" actId="20577"/>
      <pc:docMkLst>
        <pc:docMk/>
      </pc:docMkLst>
      <pc:sldChg chg="modSp">
        <pc:chgData name="차수빈(통계학과)" userId="S::dorocy02@i.ewha.ac.kr::754b9cab-28ec-40a9-ab6e-e2ef21c99d49" providerId="AD" clId="Web-{2D592154-8DA6-7E7E-5734-DE869C2FD32B}" dt="2024-03-25T01:44:22.205" v="8" actId="20577"/>
        <pc:sldMkLst>
          <pc:docMk/>
          <pc:sldMk cId="3672919279" sldId="264"/>
        </pc:sldMkLst>
        <pc:spChg chg="mod">
          <ac:chgData name="차수빈(통계학과)" userId="S::dorocy02@i.ewha.ac.kr::754b9cab-28ec-40a9-ab6e-e2ef21c99d49" providerId="AD" clId="Web-{2D592154-8DA6-7E7E-5734-DE869C2FD32B}" dt="2024-03-25T01:44:22.205" v="8" actId="20577"/>
          <ac:spMkLst>
            <pc:docMk/>
            <pc:sldMk cId="3672919279" sldId="264"/>
            <ac:spMk id="6" creationId="{9F883C64-2400-433D-96E4-21D520A36DD9}"/>
          </ac:spMkLst>
        </pc:spChg>
      </pc:sldChg>
      <pc:sldChg chg="addSp delSp modSp">
        <pc:chgData name="차수빈(통계학과)" userId="S::dorocy02@i.ewha.ac.kr::754b9cab-28ec-40a9-ab6e-e2ef21c99d49" providerId="AD" clId="Web-{2D592154-8DA6-7E7E-5734-DE869C2FD32B}" dt="2024-03-25T02:01:27.963" v="153" actId="20577"/>
        <pc:sldMkLst>
          <pc:docMk/>
          <pc:sldMk cId="1601602100" sldId="265"/>
        </pc:sldMkLst>
        <pc:spChg chg="mod">
          <ac:chgData name="차수빈(통계학과)" userId="S::dorocy02@i.ewha.ac.kr::754b9cab-28ec-40a9-ab6e-e2ef21c99d49" providerId="AD" clId="Web-{2D592154-8DA6-7E7E-5734-DE869C2FD32B}" dt="2024-03-25T02:01:27.963" v="153" actId="20577"/>
          <ac:spMkLst>
            <pc:docMk/>
            <pc:sldMk cId="1601602100" sldId="265"/>
            <ac:spMk id="3" creationId="{CCA97DD6-6782-4D6B-B88A-0567D2DE2EF8}"/>
          </ac:spMkLst>
        </pc:spChg>
        <pc:spChg chg="mod">
          <ac:chgData name="차수빈(통계학과)" userId="S::dorocy02@i.ewha.ac.kr::754b9cab-28ec-40a9-ab6e-e2ef21c99d49" providerId="AD" clId="Web-{2D592154-8DA6-7E7E-5734-DE869C2FD32B}" dt="2024-03-25T02:00:58.571" v="150" actId="20577"/>
          <ac:spMkLst>
            <pc:docMk/>
            <pc:sldMk cId="1601602100" sldId="265"/>
            <ac:spMk id="6" creationId="{9F883C64-2400-433D-96E4-21D520A36DD9}"/>
          </ac:spMkLst>
        </pc:spChg>
        <pc:spChg chg="add del mod">
          <ac:chgData name="차수빈(통계학과)" userId="S::dorocy02@i.ewha.ac.kr::754b9cab-28ec-40a9-ab6e-e2ef21c99d49" providerId="AD" clId="Web-{2D592154-8DA6-7E7E-5734-DE869C2FD32B}" dt="2024-03-25T01:57:33.482" v="134"/>
          <ac:spMkLst>
            <pc:docMk/>
            <pc:sldMk cId="1601602100" sldId="265"/>
            <ac:spMk id="7" creationId="{0362D8D4-72FE-3F32-54A0-C7D0CBFE2CC4}"/>
          </ac:spMkLst>
        </pc:spChg>
        <pc:picChg chg="add del mod">
          <ac:chgData name="차수빈(통계학과)" userId="S::dorocy02@i.ewha.ac.kr::754b9cab-28ec-40a9-ab6e-e2ef21c99d49" providerId="AD" clId="Web-{2D592154-8DA6-7E7E-5734-DE869C2FD32B}" dt="2024-03-25T01:46:10.820" v="38"/>
          <ac:picMkLst>
            <pc:docMk/>
            <pc:sldMk cId="1601602100" sldId="265"/>
            <ac:picMk id="4" creationId="{B9C2212A-6B68-7582-F921-ECA4D445B3E9}"/>
          </ac:picMkLst>
        </pc:picChg>
        <pc:picChg chg="add mod">
          <ac:chgData name="차수빈(통계학과)" userId="S::dorocy02@i.ewha.ac.kr::754b9cab-28ec-40a9-ab6e-e2ef21c99d49" providerId="AD" clId="Web-{2D592154-8DA6-7E7E-5734-DE869C2FD32B}" dt="2024-03-25T01:59:21.785" v="141"/>
          <ac:picMkLst>
            <pc:docMk/>
            <pc:sldMk cId="1601602100" sldId="265"/>
            <ac:picMk id="5" creationId="{E17A9DB6-1DD6-BACF-73C6-B0C239B38440}"/>
          </ac:picMkLst>
        </pc:picChg>
        <pc:picChg chg="add mod">
          <ac:chgData name="차수빈(통계학과)" userId="S::dorocy02@i.ewha.ac.kr::754b9cab-28ec-40a9-ab6e-e2ef21c99d49" providerId="AD" clId="Web-{2D592154-8DA6-7E7E-5734-DE869C2FD32B}" dt="2024-03-25T01:59:16.034" v="140"/>
          <ac:picMkLst>
            <pc:docMk/>
            <pc:sldMk cId="1601602100" sldId="265"/>
            <ac:picMk id="8" creationId="{54D28728-CEBD-BC0D-DBFA-6E8289255C7A}"/>
          </ac:picMkLst>
        </pc:picChg>
      </pc:sldChg>
      <pc:sldChg chg="delSp modSp add replId">
        <pc:chgData name="차수빈(통계학과)" userId="S::dorocy02@i.ewha.ac.kr::754b9cab-28ec-40a9-ab6e-e2ef21c99d49" providerId="AD" clId="Web-{2D592154-8DA6-7E7E-5734-DE869C2FD32B}" dt="2024-03-25T02:07:34.030" v="158" actId="20577"/>
        <pc:sldMkLst>
          <pc:docMk/>
          <pc:sldMk cId="2362877399" sldId="266"/>
        </pc:sldMkLst>
        <pc:spChg chg="mod">
          <ac:chgData name="차수빈(통계학과)" userId="S::dorocy02@i.ewha.ac.kr::754b9cab-28ec-40a9-ab6e-e2ef21c99d49" providerId="AD" clId="Web-{2D592154-8DA6-7E7E-5734-DE869C2FD32B}" dt="2024-03-25T02:07:34.030" v="158" actId="20577"/>
          <ac:spMkLst>
            <pc:docMk/>
            <pc:sldMk cId="2362877399" sldId="266"/>
            <ac:spMk id="6" creationId="{9F883C64-2400-433D-96E4-21D520A36DD9}"/>
          </ac:spMkLst>
        </pc:spChg>
        <pc:picChg chg="del">
          <ac:chgData name="차수빈(통계학과)" userId="S::dorocy02@i.ewha.ac.kr::754b9cab-28ec-40a9-ab6e-e2ef21c99d49" providerId="AD" clId="Web-{2D592154-8DA6-7E7E-5734-DE869C2FD32B}" dt="2024-03-25T02:07:27.858" v="155"/>
          <ac:picMkLst>
            <pc:docMk/>
            <pc:sldMk cId="2362877399" sldId="266"/>
            <ac:picMk id="5" creationId="{E17A9DB6-1DD6-BACF-73C6-B0C239B38440}"/>
          </ac:picMkLst>
        </pc:picChg>
        <pc:picChg chg="del">
          <ac:chgData name="차수빈(통계학과)" userId="S::dorocy02@i.ewha.ac.kr::754b9cab-28ec-40a9-ab6e-e2ef21c99d49" providerId="AD" clId="Web-{2D592154-8DA6-7E7E-5734-DE869C2FD32B}" dt="2024-03-25T02:07:29.326" v="156"/>
          <ac:picMkLst>
            <pc:docMk/>
            <pc:sldMk cId="2362877399" sldId="266"/>
            <ac:picMk id="8" creationId="{54D28728-CEBD-BC0D-DBFA-6E8289255C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5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0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6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59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6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8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5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4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02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98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77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2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76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8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19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704.08063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801.09414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arxiv.org/pdf/1503.03832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503.03832.pdf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4.08063" TargetMode="Externa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0B658B-BCEF-4B5C-870D-35BBC3882DBB}"/>
              </a:ext>
            </a:extLst>
          </p:cNvPr>
          <p:cNvSpPr txBox="1"/>
          <p:nvPr/>
        </p:nvSpPr>
        <p:spPr>
          <a:xfrm>
            <a:off x="661851" y="6078583"/>
            <a:ext cx="1680333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6000" b="1" dirty="0" err="1">
                <a:ea typeface="a아시아헤드4"/>
                <a:cs typeface="+mn-lt"/>
              </a:rPr>
              <a:t>ArcFace</a:t>
            </a:r>
            <a:r>
              <a:rPr lang="ko-KR" sz="6000" b="1" dirty="0">
                <a:ea typeface="a아시아헤드4"/>
                <a:cs typeface="+mn-lt"/>
              </a:rPr>
              <a:t>: </a:t>
            </a:r>
            <a:r>
              <a:rPr lang="ko-KR" sz="6000" b="1" dirty="0" err="1">
                <a:ea typeface="a아시아헤드4"/>
                <a:cs typeface="+mn-lt"/>
              </a:rPr>
              <a:t>Additive</a:t>
            </a:r>
            <a:r>
              <a:rPr lang="ko-KR" sz="6000" b="1" dirty="0">
                <a:ea typeface="a아시아헤드4"/>
                <a:cs typeface="+mn-lt"/>
              </a:rPr>
              <a:t> </a:t>
            </a:r>
            <a:r>
              <a:rPr lang="ko-KR" sz="6000" b="1" dirty="0" err="1">
                <a:ea typeface="a아시아헤드4"/>
                <a:cs typeface="+mn-lt"/>
              </a:rPr>
              <a:t>Angular</a:t>
            </a:r>
            <a:r>
              <a:rPr lang="ko-KR" sz="6000" b="1" dirty="0">
                <a:ea typeface="a아시아헤드4"/>
                <a:cs typeface="+mn-lt"/>
              </a:rPr>
              <a:t> </a:t>
            </a:r>
            <a:r>
              <a:rPr lang="ko-KR" sz="6000" b="1" dirty="0" err="1">
                <a:ea typeface="a아시아헤드4"/>
                <a:cs typeface="+mn-lt"/>
              </a:rPr>
              <a:t>Margin</a:t>
            </a:r>
            <a:r>
              <a:rPr lang="ko-KR" sz="6000" b="1" dirty="0">
                <a:ea typeface="a아시아헤드4"/>
                <a:cs typeface="+mn-lt"/>
              </a:rPr>
              <a:t> </a:t>
            </a:r>
            <a:r>
              <a:rPr lang="ko-KR" sz="6000" b="1" dirty="0" err="1">
                <a:ea typeface="a아시아헤드4"/>
                <a:cs typeface="+mn-lt"/>
              </a:rPr>
              <a:t>Loss</a:t>
            </a:r>
            <a:r>
              <a:rPr lang="ko-KR" sz="6000" b="1" dirty="0">
                <a:ea typeface="a아시아헤드4"/>
                <a:cs typeface="+mn-lt"/>
              </a:rPr>
              <a:t> </a:t>
            </a:r>
            <a:endParaRPr lang="en-US" altLang="ko-KR" sz="6000" b="1" dirty="0">
              <a:ea typeface="a아시아헤드4"/>
              <a:cs typeface="+mn-lt"/>
            </a:endParaRPr>
          </a:p>
          <a:p>
            <a:r>
              <a:rPr lang="ko-KR" sz="6000" b="1" dirty="0" err="1">
                <a:ea typeface="a아시아헤드4"/>
                <a:cs typeface="+mn-lt"/>
              </a:rPr>
              <a:t>for</a:t>
            </a:r>
            <a:r>
              <a:rPr lang="ko-KR" sz="6000" b="1" dirty="0">
                <a:ea typeface="a아시아헤드4"/>
                <a:cs typeface="+mn-lt"/>
              </a:rPr>
              <a:t> </a:t>
            </a:r>
            <a:r>
              <a:rPr lang="ko-KR" sz="6000" b="1" dirty="0" err="1">
                <a:ea typeface="a아시아헤드4"/>
                <a:cs typeface="+mn-lt"/>
              </a:rPr>
              <a:t>Deep</a:t>
            </a:r>
            <a:r>
              <a:rPr lang="ko-KR" sz="6000" b="1" dirty="0">
                <a:ea typeface="a아시아헤드4"/>
                <a:cs typeface="+mn-lt"/>
              </a:rPr>
              <a:t> </a:t>
            </a:r>
            <a:r>
              <a:rPr lang="ko-KR" sz="6000" b="1" dirty="0" err="1">
                <a:ea typeface="a아시아헤드4"/>
                <a:cs typeface="+mn-lt"/>
              </a:rPr>
              <a:t>Face</a:t>
            </a:r>
            <a:r>
              <a:rPr lang="ko-KR" sz="6000" b="1" dirty="0">
                <a:ea typeface="a아시아헤드4"/>
                <a:cs typeface="+mn-lt"/>
              </a:rPr>
              <a:t> </a:t>
            </a:r>
            <a:r>
              <a:rPr lang="ko-KR" sz="6000" b="1" dirty="0" err="1">
                <a:ea typeface="a아시아헤드4"/>
                <a:cs typeface="+mn-lt"/>
              </a:rPr>
              <a:t>Recognition</a:t>
            </a:r>
            <a:endParaRPr lang="ko-KR" sz="6000" b="1" dirty="0">
              <a:ea typeface="a아시아헤드4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6339-CF42-4896-9AF0-3A5824BC743F}"/>
              </a:ext>
            </a:extLst>
          </p:cNvPr>
          <p:cNvSpPr txBox="1"/>
          <p:nvPr/>
        </p:nvSpPr>
        <p:spPr>
          <a:xfrm>
            <a:off x="661851" y="8220891"/>
            <a:ext cx="4946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dirty="0">
                <a:latin typeface="a아시아헤드4" panose="02020600000000000000" pitchFamily="18" charset="-127"/>
                <a:ea typeface="a아시아헤드2"/>
              </a:rPr>
              <a:t>고급심화 차수빈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90486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softmax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W</a:t>
            </a:r>
            <a:r>
              <a:rPr lang="en-US" altLang="ko-KR" sz="2800" baseline="-250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j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정규화 되어있고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bias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0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이라고 가정해보자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!</a:t>
            </a: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둘 간의 각도로써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decision boundary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표현할 수 있음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</a:p>
          <a:p>
            <a:pPr lvl="2"/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</a:p>
          <a:p>
            <a:pPr lvl="2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⇒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해당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각도를 더욱 크게 벌려주도록 학습시켜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discriminative power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증대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 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2FAEE55-5BE7-196F-1A54-59E87BE8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28" y="6950733"/>
            <a:ext cx="12096942" cy="31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A5CC1C-32F1-8DFD-EF11-294D8A27C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028" y="4462590"/>
            <a:ext cx="9564586" cy="1591641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8702C-6217-E8DE-E657-6226EB60DB87}"/>
              </a:ext>
            </a:extLst>
          </p:cNvPr>
          <p:cNvSpPr txBox="1"/>
          <p:nvPr/>
        </p:nvSpPr>
        <p:spPr>
          <a:xfrm>
            <a:off x="7513868" y="812803"/>
            <a:ext cx="10694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a아시아헤드1"/>
                <a:cs typeface="Calibri"/>
              </a:rPr>
              <a:t>참고논문</a:t>
            </a:r>
            <a:r>
              <a:rPr lang="en-US" altLang="ko-KR" sz="2400" dirty="0">
                <a:ea typeface="a아시아헤드1"/>
                <a:cs typeface="Calibri"/>
              </a:rPr>
              <a:t>)</a:t>
            </a:r>
            <a:r>
              <a:rPr lang="ko-KR" altLang="en-US" sz="2400" dirty="0">
                <a:ea typeface="a아시아헤드1"/>
                <a:cs typeface="Calibri"/>
              </a:rPr>
              <a:t> </a:t>
            </a:r>
            <a:r>
              <a:rPr lang="en-US" altLang="ko-KR" sz="2400" dirty="0" err="1">
                <a:ea typeface="a아시아헤드1"/>
                <a:cs typeface="Calibri"/>
                <a:hlinkClick r:id="rId6"/>
              </a:rPr>
              <a:t>SphereFace</a:t>
            </a:r>
            <a:r>
              <a:rPr lang="en-US" altLang="ko-KR" sz="2400" dirty="0">
                <a:ea typeface="a아시아헤드1"/>
                <a:cs typeface="Calibri"/>
                <a:hlinkClick r:id="rId6"/>
              </a:rPr>
              <a:t>: Deep Hypersphere Embedding for Face Recognition</a:t>
            </a:r>
            <a:endParaRPr lang="ko-KR" altLang="en-US" sz="2400" dirty="0">
              <a:ea typeface="a아시아헤드1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68018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CosFace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보다 좀 더 엄격한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penalty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부여하여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angular margin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확보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각도에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곱하기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연산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뺄셈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연산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/>
              <a:ea typeface="+mn-lt"/>
              <a:cs typeface="+mn-lt"/>
            </a:endParaRPr>
          </a:p>
          <a:p>
            <a:pPr lvl="2"/>
            <a:r>
              <a:rPr lang="en-US" altLang="ko-KR" sz="3200" dirty="0">
                <a:latin typeface="a아시아헤드1"/>
                <a:ea typeface="+mn-lt"/>
                <a:cs typeface="+mn-lt"/>
              </a:rPr>
              <a:t> 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/>
              <a:ea typeface="맑은 고딕" panose="020B0503020000020004" pitchFamily="34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/>
              <a:ea typeface="+mn-lt"/>
              <a:cs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619DF-15A6-68F2-FFE7-97268F21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695" y="4311420"/>
            <a:ext cx="8376557" cy="1317775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8D921F-575A-ACA8-9F81-D407B35D2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69" y="6037944"/>
            <a:ext cx="8886758" cy="37776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2CB6F-AF3F-B70E-EB61-A47B9E6182E1}"/>
              </a:ext>
            </a:extLst>
          </p:cNvPr>
          <p:cNvSpPr txBox="1"/>
          <p:nvPr/>
        </p:nvSpPr>
        <p:spPr>
          <a:xfrm>
            <a:off x="12148457" y="9434286"/>
            <a:ext cx="2220686" cy="38126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0BD9F-21BE-8D3A-D163-A8A4D3F484B7}"/>
              </a:ext>
            </a:extLst>
          </p:cNvPr>
          <p:cNvSpPr txBox="1"/>
          <p:nvPr/>
        </p:nvSpPr>
        <p:spPr>
          <a:xfrm>
            <a:off x="7513868" y="812803"/>
            <a:ext cx="10694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a아시아헤드1"/>
                <a:cs typeface="Calibri"/>
              </a:rPr>
              <a:t>참고논문</a:t>
            </a:r>
            <a:r>
              <a:rPr lang="en-US" altLang="ko-KR" sz="2400" dirty="0">
                <a:ea typeface="a아시아헤드1"/>
                <a:cs typeface="Calibri"/>
              </a:rPr>
              <a:t>)</a:t>
            </a:r>
            <a:r>
              <a:rPr lang="ko-KR" altLang="en-US" sz="2400" dirty="0">
                <a:ea typeface="a아시아헤드1"/>
                <a:cs typeface="Calibri"/>
              </a:rPr>
              <a:t> </a:t>
            </a:r>
            <a:r>
              <a:rPr lang="en-US" altLang="ko-KR" sz="2400" dirty="0" err="1">
                <a:ea typeface="a아시아헤드1"/>
                <a:cs typeface="Calibri"/>
                <a:hlinkClick r:id="rId6"/>
              </a:rPr>
              <a:t>CosFace</a:t>
            </a:r>
            <a:r>
              <a:rPr lang="en-US" altLang="ko-KR" sz="2400" dirty="0">
                <a:ea typeface="a아시아헤드1"/>
                <a:cs typeface="Calibri"/>
                <a:hlinkClick r:id="rId6"/>
              </a:rPr>
              <a:t>: Large Margin Cosine Loss for Deep Face Recognition</a:t>
            </a:r>
            <a:endParaRPr lang="ko-KR" altLang="en-US" sz="2400" dirty="0">
              <a:ea typeface="a아시아헤드1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02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08238"/>
            <a:ext cx="687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Overview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33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#1. Overview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72327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ArcFace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Additive Angular Margin Loss for Deep Face Recognition</a:t>
            </a:r>
          </a:p>
          <a:p>
            <a:pPr marL="457200" indent="-457200">
              <a:buFont typeface="Arial"/>
              <a:buChar char="•"/>
            </a:pP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DCNN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은 일반적으로 자세 정규화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(pose normalization)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단계 이후 얼굴 이미지를 작은 내부 클래스와 큰 내부 클래스 간의 거리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(→ margin)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가지는 특징으로 매핑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나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CosFace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다르게 각도에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직접적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으로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penalty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주는 방식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/>
              <a:ea typeface="+mn-lt"/>
              <a:cs typeface="+mn-lt"/>
            </a:endParaRPr>
          </a:p>
          <a:p>
            <a:pPr lvl="2"/>
            <a:r>
              <a:rPr lang="en-US" altLang="ko-KR" sz="3200" dirty="0">
                <a:latin typeface="a아시아헤드1"/>
                <a:ea typeface="+mn-lt"/>
                <a:cs typeface="+mn-lt"/>
              </a:rPr>
              <a:t> 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/>
              <a:ea typeface="맑은 고딕" panose="020B0503020000020004" pitchFamily="34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/>
              <a:ea typeface="+mn-lt"/>
              <a:cs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0942C-EFDD-DC3E-A16E-6F5BBBA15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2" y="3933371"/>
            <a:ext cx="16789368" cy="59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#1. Overview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91717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Proposed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Approach</a:t>
            </a:r>
          </a:p>
          <a:p>
            <a:pPr lvl="1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관점에서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..</a:t>
            </a:r>
          </a:p>
          <a:p>
            <a:pPr marL="457200" indent="-457200">
              <a:buFont typeface="Arial"/>
              <a:buChar char="•"/>
            </a:pP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Courier New"/>
              <a:buChar char="o"/>
            </a:pP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Softmax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Loss</a:t>
            </a:r>
          </a:p>
          <a:p>
            <a:pPr lvl="1">
              <a:lnSpc>
                <a:spcPct val="150000"/>
              </a:lnSpc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Angular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 Loss</a:t>
            </a:r>
          </a:p>
          <a:p>
            <a:pPr lvl="1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/>
                <a:ea typeface="+mn-lt"/>
                <a:cs typeface="+mn-lt"/>
              </a:rPr>
              <a:t>	</a:t>
            </a:r>
            <a:r>
              <a:rPr lang="ko-KR" altLang="en-US" sz="2800" dirty="0">
                <a:latin typeface="a아시아헤드1"/>
                <a:ea typeface="+mn-lt"/>
                <a:cs typeface="+mn-lt"/>
              </a:rPr>
              <a:t> ⇒ 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가중치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W</a:t>
            </a:r>
            <a:r>
              <a:rPr lang="en-US" altLang="ko-KR" sz="2800" baseline="-250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j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feature(x</a:t>
            </a:r>
            <a:r>
              <a:rPr lang="en-US" altLang="ko-KR" sz="2800" baseline="-250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간의 내적을 </a:t>
            </a:r>
            <a:r>
              <a:rPr lang="ko-KR" altLang="en-US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표현으로 대체</a:t>
            </a:r>
            <a:endParaRPr lang="en-US" altLang="ko-KR" sz="40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/>
              <a:ea typeface="맑은 고딕" panose="020B0503020000020004" pitchFamily="34" charset="-127"/>
              <a:cs typeface="+mn-lt"/>
            </a:endParaRPr>
          </a:p>
          <a:p>
            <a:pPr lvl="2">
              <a:buFont typeface="Courier New"/>
            </a:pPr>
            <a:endParaRPr lang="en-US" altLang="ko-KR" sz="1000" dirty="0">
              <a:latin typeface="a아시아헤드1"/>
              <a:ea typeface="+mn-lt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a아시아헤드1"/>
              <a:ea typeface="+mn-lt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weight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rescale → 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로 표현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feature(x</a:t>
            </a:r>
            <a:r>
              <a:rPr lang="en-US" altLang="ko-KR" sz="2400" baseline="-250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가중치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W</a:t>
            </a:r>
            <a:r>
              <a:rPr lang="en-US" altLang="ko-KR" sz="2400" baseline="-250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yi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사이에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penalty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부여 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a아시아헤드1"/>
              <a:ea typeface="+mn-lt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/>
              <a:ea typeface="+mn-lt"/>
              <a:cs typeface="+mn-lt"/>
            </a:endParaRPr>
          </a:p>
        </p:txBody>
      </p:sp>
      <p:pic>
        <p:nvPicPr>
          <p:cNvPr id="4" name="그림 3" descr="폰트, 라인, 도표, 화이트이(가) 표시된 사진&#10;&#10;자동 생성된 설명">
            <a:extLst>
              <a:ext uri="{FF2B5EF4-FFF2-40B4-BE49-F238E27FC236}">
                <a16:creationId xmlns:a16="http://schemas.microsoft.com/office/drawing/2014/main" id="{26DCB8DC-FF6C-DEDA-25E6-E43C6B45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834" y="3434297"/>
            <a:ext cx="6410595" cy="157617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61E7C-B3F4-EE43-2828-DAE167567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34" y="6307494"/>
            <a:ext cx="12338934" cy="2390668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259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#1. Overview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73712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Proposed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Approach</a:t>
            </a:r>
          </a:p>
          <a:p>
            <a:pPr marL="457200" indent="-457200">
              <a:buFont typeface="Arial"/>
              <a:buChar char="•"/>
            </a:pP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Courier New"/>
              <a:buChar char="o"/>
            </a:pPr>
            <a:r>
              <a:rPr lang="en-US" altLang="ko-K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CosFace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Courier New"/>
              <a:buChar char="o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가지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마진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패널티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제안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곱셈 각도 마진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(m1),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추가 각도 마진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(m2),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추가 코사인 마진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(m3)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모두 대상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logit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패널티로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주어 클래스 내 조밀성과 클래스 간 다양성을 강제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적용 방식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-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m1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m2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보다 작기만 하면 됨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→ </a:t>
            </a:r>
            <a:r>
              <a:rPr lang="el-GR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θ</a:t>
            </a:r>
            <a:r>
              <a:rPr lang="en-US" altLang="ko-KR" sz="2800" b="0" i="0" baseline="-2500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ko-KR" altLang="en-US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작기만 하다면 해당 클래스로 분류될 수 있음</a:t>
            </a:r>
            <a:endParaRPr lang="en-US" altLang="ko-KR" sz="2800" b="0" i="0" dirty="0">
              <a:solidFill>
                <a:srgbClr val="1F1F1F"/>
              </a:solidFill>
              <a:effectLst/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2"/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- </a:t>
            </a:r>
            <a:r>
              <a:rPr lang="en-US" altLang="ko-KR" sz="2800" dirty="0" err="1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CosFace</a:t>
            </a:r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</a:t>
            </a:r>
            <a:r>
              <a:rPr lang="ko-KR" altLang="en-US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 </a:t>
            </a:r>
            <a:r>
              <a:rPr lang="ko-KR" altLang="en-US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값에 </a:t>
            </a:r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</a:t>
            </a:r>
            <a:r>
              <a:rPr lang="ko-KR" altLang="en-US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적용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→ </a:t>
            </a:r>
            <a:r>
              <a:rPr lang="en-US" altLang="ko-KR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non-linear</a:t>
            </a:r>
          </a:p>
          <a:p>
            <a:pPr lvl="2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-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각도에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직접적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”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으로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margin(penalty)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적용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completely </a:t>
            </a:r>
            <a:r>
              <a:rPr lang="en-US" altLang="ko-KR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linear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6C2378-FC45-E8A9-C77C-4AC6F464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4507140"/>
            <a:ext cx="14456228" cy="237537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5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#1. Overview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84176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Target Logit Analysis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제안한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과연 효과적인가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l-GR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Θ</a:t>
            </a:r>
            <a:r>
              <a:rPr lang="en-US" altLang="ko-KR" sz="2800" b="0" i="0" baseline="-2500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j</a:t>
            </a:r>
            <a:r>
              <a:rPr lang="en-US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 distribution</a:t>
            </a:r>
          </a:p>
          <a:p>
            <a:pPr lvl="2"/>
            <a:r>
              <a:rPr lang="en-US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en-US" altLang="ko-KR" sz="2800" b="0" i="0" dirty="0" err="1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ArcFace</a:t>
            </a:r>
            <a:r>
              <a:rPr lang="en-US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훈련 동안의 </a:t>
            </a:r>
            <a:r>
              <a:rPr lang="en-US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start-middle-end</a:t>
            </a:r>
            <a:r>
              <a:rPr lang="ko-KR" altLang="en-US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분포</a:t>
            </a:r>
            <a:endParaRPr lang="en-US" altLang="ko-KR" sz="2800" b="0" i="0" dirty="0">
              <a:solidFill>
                <a:srgbClr val="1F1F1F"/>
              </a:solidFill>
              <a:effectLst/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2"/>
            <a:r>
              <a:rPr lang="en-US" altLang="ko-KR" sz="2800" b="0" i="0" dirty="0">
                <a:solidFill>
                  <a:srgbClr val="1F1F1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→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학습이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진행됨에 따라 분포가 점점 더 작아지고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b="0" i="0" dirty="0">
              <a:solidFill>
                <a:srgbClr val="1F1F1F"/>
              </a:solidFill>
              <a:effectLst/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solidFill>
                <a:srgbClr val="1F1F1F"/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b="0" i="0" dirty="0">
              <a:solidFill>
                <a:srgbClr val="1F1F1F"/>
              </a:solidFill>
              <a:effectLst/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solidFill>
                <a:srgbClr val="1F1F1F"/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b="0" i="0" dirty="0">
              <a:solidFill>
                <a:srgbClr val="1F1F1F"/>
              </a:solidFill>
              <a:effectLst/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Target</a:t>
            </a:r>
            <a:r>
              <a:rPr lang="ko-KR" altLang="en-US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Logit Curves</a:t>
            </a:r>
          </a:p>
          <a:p>
            <a:pPr lvl="2"/>
            <a:r>
              <a:rPr lang="en-US" altLang="ko-KR" sz="2800" dirty="0">
                <a:solidFill>
                  <a:srgbClr val="1F1F1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→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각도의 경사가 완만 ⇒ 안정적인 수렴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2EDD9F-D626-76A5-893D-7D489581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264455"/>
            <a:ext cx="4179069" cy="373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197DA1-D86F-6A33-9A8E-0F2B9D81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353" y="5997360"/>
            <a:ext cx="4441283" cy="40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#1. Overview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88177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Comparison with Other Losses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구현 시 고려된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들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Intra-Loss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샘플과 실제 센터 간의 각도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아크를 줄이는 것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클래스 내 조밀성을 향상시키기 위해 설계되었음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Inter-Loss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 다른 센터 간의 각도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/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아크를 증가시킴으로써 클래스 간 차이를 강화하기 위해 설계되었음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Triplet loss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삼중 샘플 사이의 각도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아크 마진을 확장하는 것을 목표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-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FaceNet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에서는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정규화된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특징에 유클리드 마진을 적용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-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에서는 특징의 </a:t>
            </a:r>
            <a:r>
              <a:rPr lang="ko-KR" altLang="en-US" sz="24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표현을 사용하여 삼중 손실을 적용</a:t>
            </a: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65EC1D9-DBDF-FC01-D504-5D0B90CCF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915" y="3213781"/>
            <a:ext cx="4361542" cy="138418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B2A9FD-7E67-526D-222B-C25F1F3A1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43" y="5868482"/>
            <a:ext cx="6930431" cy="1069344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653C00-F09D-DB5B-F167-C1D26FDD8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649" y="8670478"/>
            <a:ext cx="7826351" cy="660536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4035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37266"/>
            <a:ext cx="687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Experiments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309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872205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Implementation Details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71BD07-2DAF-8F7A-57A9-5CE4B4B4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2934459"/>
            <a:ext cx="7386009" cy="6804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86D17A-AC83-B18B-2A6C-095101D62079}"/>
              </a:ext>
            </a:extLst>
          </p:cNvPr>
          <p:cNvSpPr txBox="1"/>
          <p:nvPr/>
        </p:nvSpPr>
        <p:spPr>
          <a:xfrm>
            <a:off x="7200275" y="3941953"/>
            <a:ext cx="1349829" cy="52322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294CF-4C4E-6944-0CC0-374BE0529AF8}"/>
              </a:ext>
            </a:extLst>
          </p:cNvPr>
          <p:cNvSpPr txBox="1"/>
          <p:nvPr/>
        </p:nvSpPr>
        <p:spPr>
          <a:xfrm>
            <a:off x="6931245" y="6055689"/>
            <a:ext cx="1887888" cy="52322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Validation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F4337-34A0-E8B1-E515-C0AF5095AE3D}"/>
              </a:ext>
            </a:extLst>
          </p:cNvPr>
          <p:cNvSpPr txBox="1"/>
          <p:nvPr/>
        </p:nvSpPr>
        <p:spPr>
          <a:xfrm>
            <a:off x="7065760" y="7646205"/>
            <a:ext cx="1618858" cy="52322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Test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DFD47B-BD7B-FFCB-A88B-A0D700F3B001}"/>
              </a:ext>
            </a:extLst>
          </p:cNvPr>
          <p:cNvSpPr txBox="1"/>
          <p:nvPr/>
        </p:nvSpPr>
        <p:spPr>
          <a:xfrm>
            <a:off x="9250933" y="3331866"/>
            <a:ext cx="7112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실험 설정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임베딩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네트워크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 ResNet50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및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ResNet100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특징 스케일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 64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 마진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 0.5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모든 실험은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MXNet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으로 구현되며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네 개의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NVIDIA Tesla P40 (24GB) GPU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훈련 및 테스트 중에는 각각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512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배치 크기를 사용하며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테스트 시에는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임베딩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네트워크만을 유지하여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512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차원의 특징을 추출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30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-6532" y="4714471"/>
            <a:ext cx="687106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0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/>
              </a:rPr>
              <a:t>. Background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6863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Ablation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Study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on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Losses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function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CASIA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ResNet50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모델에 활용하여 학습시킴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성능이 전반적으로 높은 성능을 달성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 따른 성능 차이는 두드러지지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x(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최적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: 0.5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들을 혼합하여 사용한 것보다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function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단독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으로 사용한 경우 성능이 더 좋았음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E8FE01-65CF-4B70-3645-79EC7563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1" y="1805343"/>
            <a:ext cx="7023882" cy="76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4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56630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Ablation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Study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on</a:t>
            </a:r>
            <a:r>
              <a:rPr lang="ko-KR" altLang="en-US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Losses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실제 각도에 대한 통계량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 내 </a:t>
            </a:r>
            <a:r>
              <a:rPr lang="ko-KR" altLang="en-US" sz="2400" dirty="0" err="1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조밀성</a:t>
            </a:r>
            <a:r>
              <a:rPr lang="en-US" altLang="ko-KR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(Intra)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및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 간 차이</a:t>
            </a:r>
            <a:r>
              <a:rPr lang="en-US" altLang="ko-KR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(Inter)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강화하는 다른 손실 간의 추가 비교 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이미 매우 좋은 클래스 내 조밀성과 클래스 간 차이를 갖고 있음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또한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테스트 세트에서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Triplet-Loss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보다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더 명확한 마진을 갖고 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 ⇒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장점이 더욱 부각됨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FA3370-7B0F-8E67-A2CF-CC5CE1E3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1" y="5193419"/>
            <a:ext cx="7955871" cy="29562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3C3FB5-2C7D-E037-528A-43705F8C9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15" y="6486023"/>
            <a:ext cx="8431712" cy="36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7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Evaluation Results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LFW, YTF, CALFW and CPLFW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LFW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YTF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데이터셋에서 기존 방법들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CosFace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큰 폭으로 능가하며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CPLFW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CALFW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같은 얼굴 데이터셋에서도 우수한 성능을 보임</a:t>
            </a:r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성능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뿐만 아니라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positive &amp; negative pair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 대한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angle distribution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확인 결과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매우 높은 분별력을 보임을 확인</a:t>
            </a:r>
          </a:p>
          <a:p>
            <a:pPr lvl="2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</a:t>
            </a: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2DE047-6E2B-687F-4C7C-7A2BEAF28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15" y="6121315"/>
            <a:ext cx="6087764" cy="39651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ABE27E-91F1-B0E9-F8C6-76907F27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8" y="4565687"/>
            <a:ext cx="5972175" cy="4321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746BD1-EF20-6AA4-FBE9-4D3C255A1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939" y="4619045"/>
            <a:ext cx="5451552" cy="23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3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502127"/>
            <a:ext cx="16883604" cy="32624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Evaluation Results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Face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Identification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MegaFace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데이터셋에 대해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성능이 가장 우수하였음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본 논문에서 제안한 학습 데이터셋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라벨이 잘못 지정된 이미지를 수동으로 정제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활용 시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성능이 가장 높았음   </a:t>
            </a: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26E13-93B3-26C7-C09A-EFED704F1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0" r="6551"/>
          <a:stretch/>
        </p:blipFill>
        <p:spPr>
          <a:xfrm>
            <a:off x="9144000" y="3735040"/>
            <a:ext cx="6110622" cy="60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29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502127"/>
            <a:ext cx="16883604" cy="35702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Evaluation Results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IJB-B and IJB-C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IJB-B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및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IJB-C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데이터셋에서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VGG2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데이터셋을 훈련 데이터로 사용하고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ResNet50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임베딩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네트워크로 사용하여 최근 방법들과 비교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이전의 최첨단 모델보다 약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3~5%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성능 향상을 보이며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</a:p>
          <a:p>
            <a:pPr lvl="2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TAR(@FAR=1e-4)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IJB-B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94.2%, IJB-C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95.6%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로 높일 수 있었음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또한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IJB-B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IJB-C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심지어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FAR=1e-6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설정에서도 우수한 성능을 보여주었음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D9CF6F-DCFE-E141-AD69-807A08207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r="12816" b="15563"/>
          <a:stretch/>
        </p:blipFill>
        <p:spPr>
          <a:xfrm>
            <a:off x="986970" y="4872265"/>
            <a:ext cx="6154059" cy="4624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BFA607-4990-7890-97BF-E2AC31DB3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5512868"/>
            <a:ext cx="8309429" cy="43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8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#2. Experiments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502127"/>
            <a:ext cx="16883604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Evaluation Results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Trillion Pairs Dataset &amp;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iQIYI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-VID Dataset</a:t>
            </a: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Trillion Pairs dataset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 대해 실험을 진행한 결과 제안한 학습 데이터셋을 활용 시 유의미한 성능 향상을 확인할 수 있었음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당시 가장 최신 학습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데이터셋인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CIGIT-IRSEC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데이터셋과 비교해도 동등한 수준의 성능을 기록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Video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데이터셋인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Iqiyi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-vid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데이터셋에 대한 실험 결과 매우 높은 성능을 기록하였음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8E7CB-AB88-52B8-F263-E99CD597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2" y="5143500"/>
            <a:ext cx="7513648" cy="3123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B8E8E8-5451-E57B-FD51-729B043C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086" y="5172528"/>
            <a:ext cx="7158534" cy="31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2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#3. Conclusion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886066"/>
            <a:ext cx="16883604" cy="60801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0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본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논문에서는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ArcFace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라는 새로운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 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제시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각도에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직접적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으로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penalty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적용해 보자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!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학습 안정성과 성능 측면에서 기존 방법론들에 비해 우수함을 입증함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Engaging: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 등의 고차원 공간에서 각도와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arc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간의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distance margin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직접 최적화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Effective: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대규모 이미지 및 비디오 데이터셋을 포함한 열 개의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face recognition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벤치마크에서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SOTA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달성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Easy: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쉬운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안정적인 수렴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Efficient: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추가적인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computational cost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매우 적음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아시아헤드1" panose="02020600000000000000" pitchFamily="18" charset="-127"/>
              <a:buChar char="○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새로운 학습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데이터셋인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MS1MV2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데이터셋을 활용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face recognition task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 대한 성능 향상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958A025A-092F-6BFC-0C80-677A99FDD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Untitled">
            <a:extLst>
              <a:ext uri="{FF2B5EF4-FFF2-40B4-BE49-F238E27FC236}">
                <a16:creationId xmlns:a16="http://schemas.microsoft.com/office/drawing/2014/main" id="{90AF565E-7DF7-D140-6C25-C5042C73F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5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517567"/>
            <a:ext cx="16883604" cy="3801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marL="457200" indent="-457200">
              <a:buFont typeface="Arial"/>
              <a:buChar char="•"/>
            </a:pPr>
            <a:endParaRPr lang="en-US" altLang="ko-KR" sz="10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얼굴을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포함하는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입력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정지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영상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또는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비디오에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대해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영역의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자동적인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검출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및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분석을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통해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해당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    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어떤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인물인지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판별해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내는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기술</a:t>
            </a: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endParaRPr lang="en-US" sz="9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얼굴검증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과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얼굴식별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기술로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구분할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ko-KR" altLang="en-US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r>
              <a:rPr 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얼굴검증(</a:t>
            </a:r>
            <a:r>
              <a:rPr 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Face</a:t>
            </a:r>
            <a:r>
              <a:rPr 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Verification</a:t>
            </a:r>
            <a:r>
              <a:rPr 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): 입력으로 들어오는 두 개의 얼굴 영상이 동일 인물인지 여부를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      </a:t>
            </a:r>
          </a:p>
          <a:p>
            <a:pPr lvl="2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                                         </a:t>
            </a:r>
            <a:r>
              <a:rPr 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판단하는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</a:t>
            </a:r>
            <a:r>
              <a:rPr lang="ko-KR" sz="2400" dirty="0">
                <a:solidFill>
                  <a:srgbClr val="000000"/>
                </a:solidFill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1:1</a:t>
            </a:r>
            <a:r>
              <a:rPr 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검증 문제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(-&gt; binary classification)</a:t>
            </a:r>
            <a:endParaRPr 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얼굴식별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(Face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Identification):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입력으로 들어오는 하나의 얼굴 영상이 사전에 등록된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명의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                           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인물 중 어떤 인물에 해당하는지 판단하는 </a:t>
            </a:r>
            <a:r>
              <a:rPr lang="en-US" altLang="ko-KR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1:N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검증 문제</a:t>
            </a:r>
            <a:endParaRPr 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pic>
        <p:nvPicPr>
          <p:cNvPr id="7" name="그림 6" descr="face-recognition in deep-learning">
            <a:extLst>
              <a:ext uri="{FF2B5EF4-FFF2-40B4-BE49-F238E27FC236}">
                <a16:creationId xmlns:a16="http://schemas.microsoft.com/office/drawing/2014/main" id="{B64645E1-03B1-F961-A76F-E0B68B7D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344" y="5439588"/>
            <a:ext cx="8509452" cy="4726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Image Classification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방식으로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Face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recognition을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하려면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엄청난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수의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데이터를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수집해야 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또한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기존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학습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데이터에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없는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새로운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사람이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추가될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경우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네트워크를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학습해야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하는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문제가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발생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=&gt; </a:t>
            </a:r>
            <a:r>
              <a:rPr lang="en-US" sz="2800" b="1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Similarity </a:t>
            </a:r>
            <a:r>
              <a:rPr lang="en-US" sz="2800" b="1" dirty="0" err="1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Learning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활용</a:t>
            </a: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전처리를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거친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CNN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네트워크에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통과시켜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embedding을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구하고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출력된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vector들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간의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거리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(margin)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구함</a:t>
            </a: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같은 얼굴이면 </a:t>
            </a:r>
            <a:r>
              <a:rPr 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distance가</a:t>
            </a:r>
            <a:r>
              <a:rPr 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sz="2800" u="sng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작게</a:t>
            </a:r>
            <a:r>
              <a:rPr 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다른 얼굴이면 </a:t>
            </a:r>
            <a:r>
              <a:rPr 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distance를</a:t>
            </a:r>
            <a:r>
              <a:rPr 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sz="2800" u="sng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크게</a:t>
            </a:r>
            <a:r>
              <a:rPr 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나오도록 네트워크를 학습시키는 것이 중요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A72E1-050F-1033-16E9-226B400ED651}"/>
              </a:ext>
            </a:extLst>
          </p:cNvPr>
          <p:cNvSpPr txBox="1"/>
          <p:nvPr/>
        </p:nvSpPr>
        <p:spPr>
          <a:xfrm>
            <a:off x="390471" y="4124338"/>
            <a:ext cx="16296817" cy="1077218"/>
          </a:xfrm>
          <a:prstGeom prst="rect">
            <a:avLst/>
          </a:prstGeom>
          <a:solidFill>
            <a:srgbClr val="FEF2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3200" dirty="0" err="1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DB에</a:t>
            </a:r>
            <a:r>
              <a:rPr 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보유한 </a:t>
            </a:r>
            <a:r>
              <a:rPr lang="en-US" alt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class</a:t>
            </a:r>
            <a:r>
              <a:rPr 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대표 이미지와 입력된 </a:t>
            </a:r>
            <a:r>
              <a:rPr lang="en-US" alt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input</a:t>
            </a:r>
            <a:r>
              <a:rPr 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 간의</a:t>
            </a:r>
            <a:r>
              <a:rPr 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endParaRPr lang="ko-KR" altLang="en-US" sz="3200" dirty="0">
              <a:solidFill>
                <a:srgbClr val="000000"/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algn="ctr"/>
            <a:r>
              <a:rPr lang="ko-KR" sz="3200" b="1" dirty="0" err="1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distance</a:t>
            </a:r>
            <a:r>
              <a:rPr lang="ko-KR" sz="3200" dirty="0" err="1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</a:t>
            </a:r>
            <a:r>
              <a:rPr 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구하고 이 </a:t>
            </a:r>
            <a:r>
              <a:rPr lang="ko-KR" sz="3200" b="1" dirty="0" err="1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distance</a:t>
            </a:r>
            <a:r>
              <a:rPr lang="ko-KR" sz="3200" dirty="0" err="1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</a:t>
            </a:r>
            <a:r>
              <a:rPr lang="ko-KR" sz="3200" dirty="0">
                <a:solidFill>
                  <a:srgbClr val="24292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가지고 어떤 사람인지를 판단</a:t>
            </a:r>
            <a:endParaRPr 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91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97872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단순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softmax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loss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457200"/>
            <a:endParaRPr 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해당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softmax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loss는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몇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가지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문제점이</a:t>
            </a:r>
            <a:r>
              <a:rPr 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존재</a:t>
            </a:r>
            <a:endParaRPr lang="en-US" altLang="ko-KR" sz="16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1" indent="-457200">
              <a:buFont typeface="Courier New"/>
              <a:buChar char="o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 간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representation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vector의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작음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 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 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내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샘플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간의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높은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유사성을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강제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1" indent="-457200">
              <a:buFont typeface="Courier New"/>
              <a:buChar char="o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특징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임베딩을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직접적으로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최적화하지는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않음</a:t>
            </a:r>
            <a:endParaRPr lang="en-US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457200"/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      ⇒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대규모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데이터셋에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대해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대응하지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못함</a:t>
            </a:r>
            <a:endParaRPr lang="en-US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457200"/>
            <a:endParaRPr lang="en-US" sz="1600" dirty="0">
              <a:latin typeface="a아시아헤드1" panose="02020600000000000000" pitchFamily="18" charset="-127"/>
              <a:ea typeface="a아시아헤드1" panose="02020600000000000000" pitchFamily="18" charset="-127"/>
              <a:cs typeface="Calibri" panose="020F050202020403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단순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softmax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단점을 해결하고자 여러 가지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들이 제안됨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	 ⇒ Triplet Loss: </a:t>
            </a:r>
            <a:r>
              <a:rPr lang="ko-KR" altLang="en-US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거리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개념 도입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     ⇒ Angular Margin Loss: </a:t>
            </a:r>
            <a:r>
              <a:rPr lang="ko-KR" altLang="en-US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개념 도입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	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	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pic>
        <p:nvPicPr>
          <p:cNvPr id="5" name="그림 4" descr="폰트, 라인, 도표, 화이트이(가) 표시된 사진&#10;&#10;자동 생성된 설명">
            <a:extLst>
              <a:ext uri="{FF2B5EF4-FFF2-40B4-BE49-F238E27FC236}">
                <a16:creationId xmlns:a16="http://schemas.microsoft.com/office/drawing/2014/main" id="{E17A9DB6-1DD6-BACF-73C6-B0C239B3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6" y="3475279"/>
            <a:ext cx="8007166" cy="196871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그림 7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54D28728-CEBD-BC0D-DBFA-6E8289255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264" y="3390494"/>
            <a:ext cx="7627079" cy="218381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160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/>
                <a:ea typeface="a아시아헤드1"/>
              </a:rPr>
              <a:t>Face Recognition</a:t>
            </a:r>
          </a:p>
          <a:p>
            <a:pPr marL="457200" indent="-457200">
              <a:buFont typeface="Arial"/>
              <a:buChar char="•"/>
            </a:pPr>
            <a:endParaRPr lang="en-US" altLang="ko-KR" sz="1000" b="1" dirty="0">
              <a:latin typeface="a아시아헤드1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/>
                <a:ea typeface="+mn-lt"/>
                <a:cs typeface="+mn-lt"/>
              </a:rPr>
              <a:t>Triplet Loss</a:t>
            </a:r>
          </a:p>
          <a:p>
            <a:pPr lvl="2"/>
            <a:r>
              <a:rPr lang="en-US" altLang="ko-KR" sz="3200" dirty="0">
                <a:latin typeface="a아시아헤드1"/>
                <a:ea typeface="+mn-lt"/>
                <a:cs typeface="+mn-lt"/>
              </a:rPr>
              <a:t> 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/>
              <a:ea typeface="맑은 고딕" panose="020B0503020000020004" pitchFamily="34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5A097-A334-66F8-F979-AE651EDF8261}"/>
              </a:ext>
            </a:extLst>
          </p:cNvPr>
          <p:cNvSpPr txBox="1"/>
          <p:nvPr/>
        </p:nvSpPr>
        <p:spPr>
          <a:xfrm>
            <a:off x="7513868" y="812803"/>
            <a:ext cx="10694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a아시아헤드1"/>
                <a:cs typeface="Calibri"/>
              </a:rPr>
              <a:t>참고논문</a:t>
            </a:r>
            <a:r>
              <a:rPr lang="en-US" altLang="ko-KR" sz="2400" dirty="0">
                <a:ea typeface="a아시아헤드1"/>
                <a:cs typeface="Calibri"/>
              </a:rPr>
              <a:t>)</a:t>
            </a:r>
            <a:r>
              <a:rPr lang="ko-KR" altLang="en-US" sz="2400" dirty="0">
                <a:ea typeface="a아시아헤드1"/>
                <a:cs typeface="Calibri"/>
              </a:rPr>
              <a:t> </a:t>
            </a:r>
            <a:r>
              <a:rPr lang="ko-KR" sz="2400" dirty="0">
                <a:solidFill>
                  <a:srgbClr val="0C93E4"/>
                </a:solidFill>
                <a:latin typeface="Noto Sans KR"/>
                <a:ea typeface="a아시아헤드1"/>
                <a:cs typeface="Calibri"/>
                <a:hlinkClick r:id="rId4"/>
              </a:rPr>
              <a:t>FaceNet: A Unified Embedding for Face Recognition and Clustering</a:t>
            </a:r>
            <a:endParaRPr lang="ko-KR" altLang="en-US" sz="2400" dirty="0">
              <a:ea typeface="a아시아헤드1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0EA07A-76E7-E2A0-3653-0F75EFCF3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62" y="3606800"/>
            <a:ext cx="9134475" cy="3886200"/>
          </a:xfrm>
          <a:prstGeom prst="rect">
            <a:avLst/>
          </a:prstGeom>
        </p:spPr>
      </p:pic>
      <p:pic>
        <p:nvPicPr>
          <p:cNvPr id="10242" name="Picture 2" descr="Triplet Loss for image similarity matching. | VisionWizard">
            <a:extLst>
              <a:ext uri="{FF2B5EF4-FFF2-40B4-BE49-F238E27FC236}">
                <a16:creationId xmlns:a16="http://schemas.microsoft.com/office/drawing/2014/main" id="{D58B7626-CE2A-601C-130E-C8F3A9CA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411" y="4581075"/>
            <a:ext cx="7333445" cy="550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7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/>
                <a:ea typeface="a아시아헤드1"/>
              </a:rPr>
              <a:t>Face Recognition</a:t>
            </a:r>
            <a:endParaRPr lang="en-US" altLang="ko-KR" sz="3600" b="1" dirty="0">
              <a:latin typeface="a아시아헤드1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/>
                <a:ea typeface="+mn-lt"/>
                <a:cs typeface="+mn-lt"/>
              </a:rPr>
              <a:t>Triplet Loss</a:t>
            </a:r>
          </a:p>
          <a:p>
            <a:pPr lvl="2"/>
            <a:endParaRPr lang="en-US" altLang="ko-KR" sz="10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/>
              <a:ea typeface="맑은 고딕" panose="020B0503020000020004" pitchFamily="34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/>
              <a:ea typeface="+mn-lt"/>
              <a:cs typeface="+mn-lt"/>
            </a:endParaRPr>
          </a:p>
        </p:txBody>
      </p:sp>
      <p:pic>
        <p:nvPicPr>
          <p:cNvPr id="5" name="그림 4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EE411B71-6D1C-8DAE-4A03-EDEF8FF6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7" r="-121" b="-356"/>
          <a:stretch/>
        </p:blipFill>
        <p:spPr>
          <a:xfrm>
            <a:off x="989693" y="3493360"/>
            <a:ext cx="12218307" cy="6151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2A267-7079-CE6C-7662-66A6CB89E54C}"/>
              </a:ext>
            </a:extLst>
          </p:cNvPr>
          <p:cNvSpPr txBox="1"/>
          <p:nvPr/>
        </p:nvSpPr>
        <p:spPr>
          <a:xfrm>
            <a:off x="1117600" y="3493360"/>
            <a:ext cx="12983015" cy="283731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6BAA8-3E10-ED79-A2E0-D3C7D74D055F}"/>
              </a:ext>
            </a:extLst>
          </p:cNvPr>
          <p:cNvSpPr txBox="1"/>
          <p:nvPr/>
        </p:nvSpPr>
        <p:spPr>
          <a:xfrm>
            <a:off x="1117600" y="7219773"/>
            <a:ext cx="12983015" cy="174853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D8E83-D948-2F77-ED90-4323072E65A8}"/>
              </a:ext>
            </a:extLst>
          </p:cNvPr>
          <p:cNvSpPr txBox="1"/>
          <p:nvPr/>
        </p:nvSpPr>
        <p:spPr>
          <a:xfrm>
            <a:off x="7513868" y="812803"/>
            <a:ext cx="10694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a아시아헤드1"/>
                <a:cs typeface="Calibri"/>
              </a:rPr>
              <a:t>참고논문</a:t>
            </a:r>
            <a:r>
              <a:rPr lang="en-US" altLang="ko-KR" sz="2400" dirty="0">
                <a:ea typeface="a아시아헤드1"/>
                <a:cs typeface="Calibri"/>
              </a:rPr>
              <a:t>)</a:t>
            </a:r>
            <a:r>
              <a:rPr lang="ko-KR" altLang="en-US" sz="2400" dirty="0">
                <a:ea typeface="a아시아헤드1"/>
                <a:cs typeface="Calibri"/>
              </a:rPr>
              <a:t> </a:t>
            </a:r>
            <a:r>
              <a:rPr lang="ko-KR" sz="2400" dirty="0">
                <a:solidFill>
                  <a:srgbClr val="0C93E4"/>
                </a:solidFill>
                <a:latin typeface="Noto Sans KR"/>
                <a:ea typeface="a아시아헤드1"/>
                <a:cs typeface="Calibri"/>
                <a:hlinkClick r:id="rId5"/>
              </a:rPr>
              <a:t>FaceNet: A Unified Embedding for Face Recognition and Clustering</a:t>
            </a:r>
            <a:endParaRPr lang="ko-KR" altLang="en-US" sz="2400" dirty="0">
              <a:ea typeface="a아시아헤드1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7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8248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Angular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 Loss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Triplet Loss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또한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Triplet selection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문제가 남아 있음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모델의 학습에 확실하게 영향을 주는 </a:t>
            </a:r>
            <a:r>
              <a:rPr lang="en-US" altLang="ko-KR" sz="28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hard triplet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어떻게 설정할까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개념으로 각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representation vector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간의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margin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을 정의해 보자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!</a:t>
            </a: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pair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없이 학습 진행 가능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 내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(intra)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에서는 좀 더 멀어지게끔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 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(inter)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에는 좀 더 밀집하도록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a아시아헤드1"/>
              <a:ea typeface="+mn-lt"/>
              <a:cs typeface="+mn-lt"/>
            </a:endParaRPr>
          </a:p>
          <a:p>
            <a:pPr lvl="2"/>
            <a:r>
              <a:rPr lang="en-US" altLang="ko-KR" sz="3200" dirty="0">
                <a:latin typeface="a아시아헤드1"/>
                <a:ea typeface="+mn-lt"/>
                <a:cs typeface="+mn-lt"/>
              </a:rPr>
              <a:t> 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/>
              <a:ea typeface="+mn-lt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/>
              <a:ea typeface="맑은 고딕" panose="020B0503020000020004" pitchFamily="34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/>
              <a:ea typeface="+mn-lt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/>
              <a:ea typeface="+mn-lt"/>
              <a:cs typeface="+mn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147DE-AEE4-8B88-E8F7-E05AE9E30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809" y="5950858"/>
            <a:ext cx="13098873" cy="3894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7ECB4E-A2CA-0FB4-9C61-0F2D64482014}"/>
              </a:ext>
            </a:extLst>
          </p:cNvPr>
          <p:cNvSpPr txBox="1"/>
          <p:nvPr/>
        </p:nvSpPr>
        <p:spPr>
          <a:xfrm>
            <a:off x="13824341" y="6193732"/>
            <a:ext cx="2867088" cy="3652012"/>
          </a:xfrm>
          <a:prstGeom prst="rect">
            <a:avLst/>
          </a:prstGeom>
          <a:noFill/>
          <a:ln w="38100">
            <a:solidFill>
              <a:srgbClr val="FFD76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61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7573" y="198623"/>
            <a:ext cx="11887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/>
              </a:rPr>
              <a:t>#0. Background</a:t>
            </a:r>
            <a:endParaRPr lang="ko-KR" altLang="en-US" sz="60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7078" y="1618240"/>
            <a:ext cx="16883604" cy="86485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36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 Recognition</a:t>
            </a:r>
          </a:p>
          <a:p>
            <a:pPr lvl="1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🤔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서로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다른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얼굴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이미지를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잘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구분하기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위해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feature representation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extraction을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어떻게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수행해야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할까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1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altLang="ko-K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SphereFace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multiplicative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angular margin penalty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통해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클래스 내 조밀성과 클래스 간 다양성을 달성하고자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FC Layer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weight(W)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hidden layer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vector(x)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간의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 차이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증가시킴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갑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.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분 각도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?</a:t>
            </a:r>
          </a:p>
          <a:p>
            <a:pPr lvl="2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softmax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에서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W</a:t>
            </a:r>
            <a:r>
              <a:rPr lang="en-US" altLang="ko-KR" sz="2400" baseline="-25000" dirty="0" err="1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j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정규화 되어있고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bias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0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이라고 가정해보자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!</a:t>
            </a:r>
          </a:p>
          <a:p>
            <a:pPr lvl="2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   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ㄴ 둘 간의 각도로써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EF2CC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decision boundary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표현할 수 있음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⇒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해당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각도를 더욱 크게 벌려주도록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penalty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를 주어 학습시켜보자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2"/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+mn-lt"/>
              </a:rPr>
              <a:t> </a:t>
            </a: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marL="914400" indent="-457200">
              <a:buFont typeface="Arial"/>
              <a:buChar char="•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Calibri" panose="020F0502020204030204"/>
            </a:endParaRPr>
          </a:p>
          <a:p>
            <a:pPr marL="914400" indent="-457200">
              <a:buFont typeface="Arial"/>
              <a:buChar char="•"/>
            </a:pPr>
            <a:endParaRPr lang="ko-KR" altLang="en-US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  <a:p>
            <a:pPr lvl="1">
              <a:buFont typeface="Courier New"/>
            </a:pPr>
            <a:endParaRPr lang="en-US" sz="3200" dirty="0">
              <a:latin typeface="a아시아헤드1" panose="02020600000000000000" pitchFamily="18" charset="-127"/>
              <a:ea typeface="a아시아헤드1" panose="02020600000000000000" pitchFamily="18" charset="-127"/>
              <a:cs typeface="+mn-l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F437C2C-E4F9-42E6-E987-EDE8B8D3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27" y="6173236"/>
            <a:ext cx="11182943" cy="391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B5A1D-5E70-0931-59C5-E87BD4F289E0}"/>
              </a:ext>
            </a:extLst>
          </p:cNvPr>
          <p:cNvSpPr txBox="1"/>
          <p:nvPr/>
        </p:nvSpPr>
        <p:spPr>
          <a:xfrm>
            <a:off x="7513868" y="812803"/>
            <a:ext cx="10694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a아시아헤드1"/>
                <a:cs typeface="Calibri"/>
              </a:rPr>
              <a:t>참고논문</a:t>
            </a:r>
            <a:r>
              <a:rPr lang="en-US" altLang="ko-KR" sz="2400" dirty="0">
                <a:ea typeface="a아시아헤드1"/>
                <a:cs typeface="Calibri"/>
              </a:rPr>
              <a:t>)</a:t>
            </a:r>
            <a:r>
              <a:rPr lang="ko-KR" altLang="en-US" sz="2400" dirty="0">
                <a:ea typeface="a아시아헤드1"/>
                <a:cs typeface="Calibri"/>
              </a:rPr>
              <a:t> </a:t>
            </a:r>
            <a:r>
              <a:rPr lang="en-US" altLang="ko-KR" sz="2400" dirty="0" err="1">
                <a:ea typeface="a아시아헤드1"/>
                <a:cs typeface="Calibri"/>
                <a:hlinkClick r:id="rId5"/>
              </a:rPr>
              <a:t>SphereFace</a:t>
            </a:r>
            <a:r>
              <a:rPr lang="en-US" altLang="ko-KR" sz="2400" dirty="0">
                <a:ea typeface="a아시아헤드1"/>
                <a:cs typeface="Calibri"/>
                <a:hlinkClick r:id="rId5"/>
              </a:rPr>
              <a:t>: Deep Hypersphere Embedding for Face Recognition</a:t>
            </a:r>
            <a:endParaRPr lang="ko-KR" altLang="en-US" sz="2400" dirty="0">
              <a:ea typeface="a아시아헤드1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955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1572</Words>
  <Application>Microsoft Office PowerPoint</Application>
  <PresentationFormat>사용자 지정</PresentationFormat>
  <Paragraphs>350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a아시아헤드1</vt:lpstr>
      <vt:lpstr>a아시아헤드2</vt:lpstr>
      <vt:lpstr>a아시아헤드4</vt:lpstr>
      <vt:lpstr>Noto Sans KR</vt:lpstr>
      <vt:lpstr>Arial</vt:lpstr>
      <vt:lpstr>Courier New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차수빈(통계학과)</cp:lastModifiedBy>
  <cp:revision>756</cp:revision>
  <dcterms:created xsi:type="dcterms:W3CDTF">2022-02-26T11:26:54Z</dcterms:created>
  <dcterms:modified xsi:type="dcterms:W3CDTF">2024-03-25T14:25:17Z</dcterms:modified>
</cp:coreProperties>
</file>